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notesMasterIdLst>
    <p:notesMasterId r:id="rId30"/>
  </p:notesMasterIdLst>
  <p:handoutMasterIdLst>
    <p:handoutMasterId r:id="rId31"/>
  </p:handoutMasterIdLst>
  <p:sldIdLst>
    <p:sldId id="258" r:id="rId2"/>
    <p:sldId id="284" r:id="rId3"/>
    <p:sldId id="259" r:id="rId4"/>
    <p:sldId id="261" r:id="rId5"/>
    <p:sldId id="267" r:id="rId6"/>
    <p:sldId id="268" r:id="rId7"/>
    <p:sldId id="269" r:id="rId8"/>
    <p:sldId id="270" r:id="rId9"/>
    <p:sldId id="283" r:id="rId10"/>
    <p:sldId id="266" r:id="rId11"/>
    <p:sldId id="264" r:id="rId12"/>
    <p:sldId id="286" r:id="rId13"/>
    <p:sldId id="287" r:id="rId14"/>
    <p:sldId id="271" r:id="rId15"/>
    <p:sldId id="277" r:id="rId16"/>
    <p:sldId id="278" r:id="rId17"/>
    <p:sldId id="279" r:id="rId18"/>
    <p:sldId id="280" r:id="rId19"/>
    <p:sldId id="263" r:id="rId20"/>
    <p:sldId id="273" r:id="rId21"/>
    <p:sldId id="262" r:id="rId22"/>
    <p:sldId id="272" r:id="rId23"/>
    <p:sldId id="265" r:id="rId24"/>
    <p:sldId id="257" r:id="rId25"/>
    <p:sldId id="274" r:id="rId26"/>
    <p:sldId id="275" r:id="rId27"/>
    <p:sldId id="281" r:id="rId28"/>
    <p:sldId id="282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0D15"/>
    <a:srgbClr val="E6E6E7"/>
    <a:srgbClr val="F5F5F5"/>
    <a:srgbClr val="0F1987"/>
    <a:srgbClr val="C0C1C3"/>
    <a:srgbClr val="626468"/>
    <a:srgbClr val="4A4A49"/>
    <a:srgbClr val="02883A"/>
    <a:srgbClr val="293173"/>
    <a:srgbClr val="2023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74" autoAdjust="0"/>
    <p:restoredTop sz="94674"/>
  </p:normalViewPr>
  <p:slideViewPr>
    <p:cSldViewPr snapToGrid="0" snapToObjects="1" showGuides="1">
      <p:cViewPr varScale="1">
        <p:scale>
          <a:sx n="115" d="100"/>
          <a:sy n="115" d="100"/>
        </p:scale>
        <p:origin x="6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19" d="100"/>
          <a:sy n="119" d="100"/>
        </p:scale>
        <p:origin x="1155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F0-4DE1-9EEF-F5C80FB6D669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F0-4DE1-9EEF-F5C80FB6D669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6F0-4DE1-9EEF-F5C80FB6D6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39079968"/>
        <c:axId val="739081936"/>
      </c:barChart>
      <c:catAx>
        <c:axId val="739079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39081936"/>
        <c:crosses val="autoZero"/>
        <c:auto val="1"/>
        <c:lblAlgn val="ctr"/>
        <c:lblOffset val="100"/>
        <c:noMultiLvlLbl val="0"/>
      </c:catAx>
      <c:valAx>
        <c:axId val="739081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39079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09-48A8-B777-7859914B1031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A09-48A8-B777-7859914B1031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09-48A8-B777-7859914B10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90893584"/>
        <c:axId val="690894896"/>
      </c:barChart>
      <c:catAx>
        <c:axId val="6908935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690894896"/>
        <c:crosses val="autoZero"/>
        <c:auto val="1"/>
        <c:lblAlgn val="ctr"/>
        <c:lblOffset val="100"/>
        <c:noMultiLvlLbl val="0"/>
      </c:catAx>
      <c:valAx>
        <c:axId val="6908948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690893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err="1"/>
              <a:t>Diagrammtitel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89A-4254-A009-DC8CBEB3362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89A-4254-A009-DC8CBEB3362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89A-4254-A009-DC8CBEB3362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89A-4254-A009-DC8CBEB3362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F0-4DE1-9EEF-F5C80FB6D669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F89A-4254-A009-DC8CBEB3362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F89A-4254-A009-DC8CBEB3362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F89A-4254-A009-DC8CBEB3362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F89A-4254-A009-DC8CBEB33624}"/>
              </c:ext>
            </c:extLst>
          </c:dPt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F0-4DE1-9EEF-F5C80FB6D669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F89A-4254-A009-DC8CBEB3362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F89A-4254-A009-DC8CBEB3362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F89A-4254-A009-DC8CBEB3362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F89A-4254-A009-DC8CBEB33624}"/>
              </c:ext>
            </c:extLst>
          </c:dPt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6F0-4DE1-9EEF-F5C80FB6D6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3A8432C7-158B-4997-A6F7-BEC997FA58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F0E3161-4F5C-4EA9-8FCD-2E7732BAE0C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4771FB-5D95-47D0-A820-B780B32AB2E6}" type="datetimeFigureOut">
              <a:rPr lang="de-DE" smtClean="0"/>
              <a:t>12.10.2021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4F5E1E2-1603-4808-AC06-82EE675C893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EE2F2F-9C2C-4CA2-BB3C-F27751DCB37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880FF5-7097-4730-AE7A-98E7423D1CF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13469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C3ABC7-27AC-6D40-86E4-0C355E54A764}" type="datetimeFigureOut">
              <a:rPr lang="de-DE" smtClean="0"/>
              <a:t>12.10.2021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AD0D-262D-F145-A422-6EFA995C351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8633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äsentationstitel,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D7DB2BC4-3B98-4ED7-91ED-210DEFAE5327}"/>
              </a:ext>
            </a:extLst>
          </p:cNvPr>
          <p:cNvSpPr/>
          <p:nvPr userDrawn="1"/>
        </p:nvSpPr>
        <p:spPr>
          <a:xfrm>
            <a:off x="0" y="1483200"/>
            <a:ext cx="12192000" cy="5374800"/>
          </a:xfrm>
          <a:prstGeom prst="rect">
            <a:avLst/>
          </a:prstGeom>
          <a:solidFill>
            <a:srgbClr val="0F1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EFBE18-F336-4456-B7B7-3AA1099DD4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31627" y="2822098"/>
            <a:ext cx="3560373" cy="4035902"/>
          </a:xfrm>
          <a:prstGeom prst="rect">
            <a:avLst/>
          </a:prstGeom>
        </p:spPr>
      </p:pic>
      <p:sp>
        <p:nvSpPr>
          <p:cNvPr id="12" name="Textplatzhalter 4">
            <a:extLst>
              <a:ext uri="{FF2B5EF4-FFF2-40B4-BE49-F238E27FC236}">
                <a16:creationId xmlns:a16="http://schemas.microsoft.com/office/drawing/2014/main" id="{6F7D16F2-80B9-4E8C-B3BE-2901978441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2198536"/>
            <a:ext cx="7200000" cy="14014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Präsentationstitel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 des Titels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6" name="Textplatzhalter 4">
            <a:extLst>
              <a:ext uri="{FF2B5EF4-FFF2-40B4-BE49-F238E27FC236}">
                <a16:creationId xmlns:a16="http://schemas.microsoft.com/office/drawing/2014/main" id="{0278EDD8-A454-4AAD-A18B-0E9E6C1F3E5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Dr. Max Maria Mustermann 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01.11.2020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37824750-FB89-455B-9BB6-3159F395EA0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913" y="3672000"/>
            <a:ext cx="7200000" cy="144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Titel der Veranstaltung/Ort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08E711D-B9EA-4539-B814-07B30E944613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98013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0BFFFB-6184-460F-8B8E-C305799FB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86CA996-4926-47B4-A6B8-8D23E8974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72B7743-C604-4A52-B59B-EE5D5CFA1F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FA7BB33-8D07-4DDF-8C7C-D8ED163DBE0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33755C9-1154-4397-BFC2-24C4CF9254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46" y="2275714"/>
            <a:ext cx="3003977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Kapitel/Abschnitt/Thema</a:t>
            </a:r>
          </a:p>
        </p:txBody>
      </p:sp>
      <p:sp>
        <p:nvSpPr>
          <p:cNvPr id="8" name="Textplatzhalter 6">
            <a:extLst>
              <a:ext uri="{FF2B5EF4-FFF2-40B4-BE49-F238E27FC236}">
                <a16:creationId xmlns:a16="http://schemas.microsoft.com/office/drawing/2014/main" id="{EC96408F-7818-46DC-B652-03D60F8E2E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10868" y="2275714"/>
            <a:ext cx="6838217" cy="540000"/>
          </a:xfrm>
        </p:spPr>
        <p:txBody>
          <a:bodyPr/>
          <a:lstStyle>
            <a:lvl1pPr>
              <a:spcAft>
                <a:spcPts val="0"/>
              </a:spcAft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3E5770AF-560D-46A5-A2BF-F157453EDD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52646" y="2945893"/>
            <a:ext cx="3003977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Kapitel/Abschnitt/Thema</a:t>
            </a:r>
          </a:p>
        </p:txBody>
      </p:sp>
      <p:sp>
        <p:nvSpPr>
          <p:cNvPr id="10" name="Textplatzhalter 6">
            <a:extLst>
              <a:ext uri="{FF2B5EF4-FFF2-40B4-BE49-F238E27FC236}">
                <a16:creationId xmlns:a16="http://schemas.microsoft.com/office/drawing/2014/main" id="{53EBF50C-889C-4C49-ACFA-23C0F0C79A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10868" y="2945741"/>
            <a:ext cx="6838217" cy="540000"/>
          </a:xfrm>
        </p:spPr>
        <p:txBody>
          <a:bodyPr/>
          <a:lstStyle>
            <a:lvl1pPr>
              <a:spcAft>
                <a:spcPts val="0"/>
              </a:spcAft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11" name="Textplatzhalter 6">
            <a:extLst>
              <a:ext uri="{FF2B5EF4-FFF2-40B4-BE49-F238E27FC236}">
                <a16:creationId xmlns:a16="http://schemas.microsoft.com/office/drawing/2014/main" id="{A237684B-B758-496A-92FC-42AF416BEF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52646" y="3616072"/>
            <a:ext cx="3003977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Kapitel/Abschnitt/Thema</a:t>
            </a:r>
          </a:p>
        </p:txBody>
      </p:sp>
      <p:sp>
        <p:nvSpPr>
          <p:cNvPr id="12" name="Textplatzhalter 6">
            <a:extLst>
              <a:ext uri="{FF2B5EF4-FFF2-40B4-BE49-F238E27FC236}">
                <a16:creationId xmlns:a16="http://schemas.microsoft.com/office/drawing/2014/main" id="{4E3AE38A-CC11-4ECD-8753-EC69CCD7D69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10868" y="3615768"/>
            <a:ext cx="6838217" cy="540000"/>
          </a:xfrm>
        </p:spPr>
        <p:txBody>
          <a:bodyPr/>
          <a:lstStyle>
            <a:lvl1pPr>
              <a:spcAft>
                <a:spcPts val="0"/>
              </a:spcAft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13" name="Textplatzhalter 6">
            <a:extLst>
              <a:ext uri="{FF2B5EF4-FFF2-40B4-BE49-F238E27FC236}">
                <a16:creationId xmlns:a16="http://schemas.microsoft.com/office/drawing/2014/main" id="{B0E9556F-8267-46EF-A251-5876226FDFB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752646" y="4286251"/>
            <a:ext cx="3003977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Kapitel/Abschnitt/Thema</a:t>
            </a:r>
          </a:p>
        </p:txBody>
      </p:sp>
      <p:sp>
        <p:nvSpPr>
          <p:cNvPr id="14" name="Textplatzhalter 6">
            <a:extLst>
              <a:ext uri="{FF2B5EF4-FFF2-40B4-BE49-F238E27FC236}">
                <a16:creationId xmlns:a16="http://schemas.microsoft.com/office/drawing/2014/main" id="{0F819468-BAB6-4CFE-964C-A94CB6FBB55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10868" y="4285795"/>
            <a:ext cx="6838217" cy="540000"/>
          </a:xfrm>
        </p:spPr>
        <p:txBody>
          <a:bodyPr/>
          <a:lstStyle>
            <a:lvl1pPr>
              <a:spcAft>
                <a:spcPts val="0"/>
              </a:spcAft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15" name="Textplatzhalter 6">
            <a:extLst>
              <a:ext uri="{FF2B5EF4-FFF2-40B4-BE49-F238E27FC236}">
                <a16:creationId xmlns:a16="http://schemas.microsoft.com/office/drawing/2014/main" id="{D79AAC10-7539-482A-9D31-28B999E93FB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752646" y="4956430"/>
            <a:ext cx="3003977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Kapitel/Abschnitt/Thema</a:t>
            </a:r>
          </a:p>
        </p:txBody>
      </p:sp>
      <p:sp>
        <p:nvSpPr>
          <p:cNvPr id="16" name="Textplatzhalter 6">
            <a:extLst>
              <a:ext uri="{FF2B5EF4-FFF2-40B4-BE49-F238E27FC236}">
                <a16:creationId xmlns:a16="http://schemas.microsoft.com/office/drawing/2014/main" id="{744A2DAF-8FFA-4B97-9D59-76FA3DFDEA8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910868" y="4955822"/>
            <a:ext cx="6838217" cy="540000"/>
          </a:xfrm>
        </p:spPr>
        <p:txBody>
          <a:bodyPr/>
          <a:lstStyle>
            <a:lvl1pPr>
              <a:spcAft>
                <a:spcPts val="0"/>
              </a:spcAft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18" name="Textplatzhalter 6">
            <a:extLst>
              <a:ext uri="{FF2B5EF4-FFF2-40B4-BE49-F238E27FC236}">
                <a16:creationId xmlns:a16="http://schemas.microsoft.com/office/drawing/2014/main" id="{1667C321-D68D-4F20-8EAE-885B9694E00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52646" y="5626610"/>
            <a:ext cx="3003977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Kapitel/Abschnitt/Thema</a:t>
            </a:r>
          </a:p>
        </p:txBody>
      </p:sp>
      <p:sp>
        <p:nvSpPr>
          <p:cNvPr id="19" name="Textplatzhalter 6">
            <a:extLst>
              <a:ext uri="{FF2B5EF4-FFF2-40B4-BE49-F238E27FC236}">
                <a16:creationId xmlns:a16="http://schemas.microsoft.com/office/drawing/2014/main" id="{40724E60-5C1A-4550-BAE1-64C5CC5439F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10868" y="5625850"/>
            <a:ext cx="6838217" cy="540000"/>
          </a:xfrm>
        </p:spPr>
        <p:txBody>
          <a:bodyPr/>
          <a:lstStyle>
            <a:lvl1pPr>
              <a:spcAft>
                <a:spcPts val="0"/>
              </a:spcAft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Beschreibung</a:t>
            </a:r>
          </a:p>
        </p:txBody>
      </p:sp>
      <p:sp>
        <p:nvSpPr>
          <p:cNvPr id="20" name="Textplatzhalter 6">
            <a:extLst>
              <a:ext uri="{FF2B5EF4-FFF2-40B4-BE49-F238E27FC236}">
                <a16:creationId xmlns:a16="http://schemas.microsoft.com/office/drawing/2014/main" id="{D6A4D500-634E-4B79-B79F-134AB3FE1B8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6401" y="2275714"/>
            <a:ext cx="1152000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Zeit</a:t>
            </a:r>
          </a:p>
        </p:txBody>
      </p:sp>
      <p:sp>
        <p:nvSpPr>
          <p:cNvPr id="21" name="Textplatzhalter 6">
            <a:extLst>
              <a:ext uri="{FF2B5EF4-FFF2-40B4-BE49-F238E27FC236}">
                <a16:creationId xmlns:a16="http://schemas.microsoft.com/office/drawing/2014/main" id="{06637ABA-A823-4784-8B37-7946FE37071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6401" y="2945893"/>
            <a:ext cx="1152000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Zeit</a:t>
            </a:r>
          </a:p>
        </p:txBody>
      </p:sp>
      <p:sp>
        <p:nvSpPr>
          <p:cNvPr id="22" name="Textplatzhalter 6">
            <a:extLst>
              <a:ext uri="{FF2B5EF4-FFF2-40B4-BE49-F238E27FC236}">
                <a16:creationId xmlns:a16="http://schemas.microsoft.com/office/drawing/2014/main" id="{FA72472C-D44F-40E7-87FE-7B4BCD3D751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46401" y="3616072"/>
            <a:ext cx="1152000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Zeit</a:t>
            </a:r>
          </a:p>
        </p:txBody>
      </p:sp>
      <p:sp>
        <p:nvSpPr>
          <p:cNvPr id="23" name="Textplatzhalter 6">
            <a:extLst>
              <a:ext uri="{FF2B5EF4-FFF2-40B4-BE49-F238E27FC236}">
                <a16:creationId xmlns:a16="http://schemas.microsoft.com/office/drawing/2014/main" id="{20E737BB-6100-4217-A2BB-F347C32736B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46401" y="4286251"/>
            <a:ext cx="1152000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Zeit</a:t>
            </a:r>
          </a:p>
        </p:txBody>
      </p:sp>
      <p:sp>
        <p:nvSpPr>
          <p:cNvPr id="24" name="Textplatzhalter 6">
            <a:extLst>
              <a:ext uri="{FF2B5EF4-FFF2-40B4-BE49-F238E27FC236}">
                <a16:creationId xmlns:a16="http://schemas.microsoft.com/office/drawing/2014/main" id="{BD976DBB-E868-416D-B209-98CFAE017C2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46399" y="4956430"/>
            <a:ext cx="1152000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Zeit</a:t>
            </a:r>
          </a:p>
        </p:txBody>
      </p:sp>
      <p:sp>
        <p:nvSpPr>
          <p:cNvPr id="25" name="Textplatzhalter 6">
            <a:extLst>
              <a:ext uri="{FF2B5EF4-FFF2-40B4-BE49-F238E27FC236}">
                <a16:creationId xmlns:a16="http://schemas.microsoft.com/office/drawing/2014/main" id="{4C5FA2BA-ECDB-43C5-A1E9-78B0D6AD1DC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6401" y="5626610"/>
            <a:ext cx="1152000" cy="54000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Zeit</a:t>
            </a:r>
          </a:p>
        </p:txBody>
      </p:sp>
    </p:spTree>
    <p:extLst>
      <p:ext uri="{BB962C8B-B14F-4D97-AF65-F5344CB8AC3E}">
        <p14:creationId xmlns:p14="http://schemas.microsoft.com/office/powerpoint/2010/main" val="1944945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C9F217-7A91-449A-BC77-6641A1A8F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38739C4-899A-4C43-96A2-21E3021CA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90690A-7466-44FD-8D76-74898D8FB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3DAAF1E-739E-4BA3-A44A-9CABAF583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96C17FC-CD8F-4CCB-AD43-F7D7D13727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088" y="2276475"/>
            <a:ext cx="11303000" cy="3889375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7942CAE-E5EA-4C52-85BD-28F57009B1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6518688"/>
            <a:ext cx="10141014" cy="252000"/>
          </a:xfrm>
        </p:spPr>
        <p:txBody>
          <a:bodyPr anchor="ctr"/>
          <a:lstStyle>
            <a:lvl1pPr>
              <a:defRPr sz="9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Text bearbeiten: z. B. Fußzeile, Kapitel</a:t>
            </a:r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7927E724-494F-4635-86E4-22E93FE5F4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8870" y="6275024"/>
            <a:ext cx="11296730" cy="138499"/>
          </a:xfrm>
        </p:spPr>
        <p:txBody>
          <a:bodyPr anchor="b">
            <a:spAutoFit/>
          </a:bodyPr>
          <a:lstStyle>
            <a:lvl1pPr>
              <a:defRPr sz="900" i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Quellenangaben bearbeiten</a:t>
            </a:r>
          </a:p>
        </p:txBody>
      </p:sp>
    </p:spTree>
    <p:extLst>
      <p:ext uri="{BB962C8B-B14F-4D97-AF65-F5344CB8AC3E}">
        <p14:creationId xmlns:p14="http://schemas.microsoft.com/office/powerpoint/2010/main" val="4239300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 Spalten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38739C4-899A-4C43-96A2-21E3021CA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90690A-7466-44FD-8D76-74898D8FB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3DAAF1E-739E-4BA3-A44A-9CABAF583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81BA0D29-75B3-4EDD-9E03-8E7485C849C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6400" y="2276475"/>
            <a:ext cx="5472000" cy="3889375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Inhaltsplatzhalter 7">
            <a:extLst>
              <a:ext uri="{FF2B5EF4-FFF2-40B4-BE49-F238E27FC236}">
                <a16:creationId xmlns:a16="http://schemas.microsoft.com/office/drawing/2014/main" id="{AFF7AED0-B7D6-4AAC-A0B5-0EDCDE0B3B3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69038" y="2276475"/>
            <a:ext cx="5472000" cy="3889375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EB3EBA0F-2389-4E33-9944-CB9E75358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15" name="Textplatzhalter 7">
            <a:extLst>
              <a:ext uri="{FF2B5EF4-FFF2-40B4-BE49-F238E27FC236}">
                <a16:creationId xmlns:a16="http://schemas.microsoft.com/office/drawing/2014/main" id="{DB0D4744-2CAA-4FE3-90E4-8076DEC288A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8870" y="6275024"/>
            <a:ext cx="11296730" cy="138499"/>
          </a:xfrm>
        </p:spPr>
        <p:txBody>
          <a:bodyPr anchor="b">
            <a:spAutoFit/>
          </a:bodyPr>
          <a:lstStyle>
            <a:lvl1pPr>
              <a:defRPr sz="900" i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Quellenangaben bearbeiten</a:t>
            </a:r>
          </a:p>
        </p:txBody>
      </p:sp>
      <p:sp>
        <p:nvSpPr>
          <p:cNvPr id="16" name="Textplatzhalter 7">
            <a:extLst>
              <a:ext uri="{FF2B5EF4-FFF2-40B4-BE49-F238E27FC236}">
                <a16:creationId xmlns:a16="http://schemas.microsoft.com/office/drawing/2014/main" id="{53D955FD-CA79-42FB-91A3-59A3543A9D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6088" y="6518688"/>
            <a:ext cx="10141014" cy="252000"/>
          </a:xfrm>
        </p:spPr>
        <p:txBody>
          <a:bodyPr anchor="ctr"/>
          <a:lstStyle>
            <a:lvl1pPr>
              <a:defRPr sz="9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Text bearbeiten: z. B. Fußzeile, Kapitel</a:t>
            </a:r>
          </a:p>
        </p:txBody>
      </p:sp>
    </p:spTree>
    <p:extLst>
      <p:ext uri="{BB962C8B-B14F-4D97-AF65-F5344CB8AC3E}">
        <p14:creationId xmlns:p14="http://schemas.microsoft.com/office/powerpoint/2010/main" val="33283631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 Spalten Inhalte mit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38739C4-899A-4C43-96A2-21E3021CA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90690A-7466-44FD-8D76-74898D8FB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3DAAF1E-739E-4BA3-A44A-9CABAF583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81BA0D29-75B3-4EDD-9E03-8E7485C849C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6400" y="2730545"/>
            <a:ext cx="5472000" cy="3435305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Inhaltsplatzhalter 7">
            <a:extLst>
              <a:ext uri="{FF2B5EF4-FFF2-40B4-BE49-F238E27FC236}">
                <a16:creationId xmlns:a16="http://schemas.microsoft.com/office/drawing/2014/main" id="{AFF7AED0-B7D6-4AAC-A0B5-0EDCDE0B3B3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69038" y="2730545"/>
            <a:ext cx="5472000" cy="3435305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0CE2279-06D4-469C-9B4A-60489E99D3D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6088" y="2276475"/>
            <a:ext cx="5472000" cy="348332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de-DE" dirty="0"/>
              <a:t>Überschrift bearbeiten</a:t>
            </a:r>
          </a:p>
        </p:txBody>
      </p:sp>
      <p:sp>
        <p:nvSpPr>
          <p:cNvPr id="10" name="Textplatzhalter 6">
            <a:extLst>
              <a:ext uri="{FF2B5EF4-FFF2-40B4-BE49-F238E27FC236}">
                <a16:creationId xmlns:a16="http://schemas.microsoft.com/office/drawing/2014/main" id="{7D184CC2-95AA-450A-92CA-820D519E489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69038" y="2276475"/>
            <a:ext cx="5472000" cy="348332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de-DE" dirty="0"/>
              <a:t>Überschrift bearbeiten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7C8DB17A-A338-4136-B178-A45237606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6" name="Textplatzhalter 7">
            <a:extLst>
              <a:ext uri="{FF2B5EF4-FFF2-40B4-BE49-F238E27FC236}">
                <a16:creationId xmlns:a16="http://schemas.microsoft.com/office/drawing/2014/main" id="{A7AC8537-4407-44ED-A748-4C47CF39627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8870" y="6275024"/>
            <a:ext cx="11296730" cy="138499"/>
          </a:xfrm>
        </p:spPr>
        <p:txBody>
          <a:bodyPr anchor="b">
            <a:spAutoFit/>
          </a:bodyPr>
          <a:lstStyle>
            <a:lvl1pPr>
              <a:defRPr sz="900" i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Quellenangaben bearbeiten</a:t>
            </a:r>
          </a:p>
        </p:txBody>
      </p:sp>
      <p:sp>
        <p:nvSpPr>
          <p:cNvPr id="17" name="Textplatzhalter 7">
            <a:extLst>
              <a:ext uri="{FF2B5EF4-FFF2-40B4-BE49-F238E27FC236}">
                <a16:creationId xmlns:a16="http://schemas.microsoft.com/office/drawing/2014/main" id="{B7A07D86-5D76-43B0-9DDB-E8804B99DB8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6088" y="6518688"/>
            <a:ext cx="10141014" cy="252000"/>
          </a:xfrm>
        </p:spPr>
        <p:txBody>
          <a:bodyPr anchor="ctr"/>
          <a:lstStyle>
            <a:lvl1pPr>
              <a:defRPr sz="9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Text bearbeiten: z. B. Fußzeile, Kapitel</a:t>
            </a:r>
          </a:p>
        </p:txBody>
      </p:sp>
    </p:spTree>
    <p:extLst>
      <p:ext uri="{BB962C8B-B14F-4D97-AF65-F5344CB8AC3E}">
        <p14:creationId xmlns:p14="http://schemas.microsoft.com/office/powerpoint/2010/main" val="32443296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und Inhalt - ohn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C9F217-7A91-449A-BC77-6641A1A8F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590887"/>
            <a:ext cx="11302688" cy="751576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96C17FC-CD8F-4CCB-AD43-F7D7D13727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088" y="1484314"/>
            <a:ext cx="11303000" cy="4681536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AE3D0D0-17E7-4E53-9CAF-914A012C92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94263" y="300477"/>
            <a:ext cx="2754825" cy="144000"/>
          </a:xfrm>
          <a:prstGeom prst="rect">
            <a:avLst/>
          </a:prstGeom>
        </p:spPr>
      </p:pic>
      <p:sp>
        <p:nvSpPr>
          <p:cNvPr id="12" name="Textplatzhalter 7">
            <a:extLst>
              <a:ext uri="{FF2B5EF4-FFF2-40B4-BE49-F238E27FC236}">
                <a16:creationId xmlns:a16="http://schemas.microsoft.com/office/drawing/2014/main" id="{7CD29765-B313-42B0-BA37-4A7FE99E86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8870" y="6275024"/>
            <a:ext cx="11296730" cy="138499"/>
          </a:xfrm>
        </p:spPr>
        <p:txBody>
          <a:bodyPr anchor="b">
            <a:spAutoFit/>
          </a:bodyPr>
          <a:lstStyle>
            <a:lvl1pPr>
              <a:defRPr sz="900" i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Quellenangaben bearbeiten</a:t>
            </a:r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196DE1E3-BF9B-472A-A11F-DA53E8A4AC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6518688"/>
            <a:ext cx="10141014" cy="252000"/>
          </a:xfrm>
        </p:spPr>
        <p:txBody>
          <a:bodyPr anchor="ctr"/>
          <a:lstStyle>
            <a:lvl1pPr>
              <a:defRPr sz="9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Text bearbeiten: z. B. Fußzeile, Kapitel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76953F7-8B50-43DB-AF53-37321EB8DAC6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FB3F3293-5DB4-4314-9A11-FFFF6252592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84608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splatzhal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91BAB6-63D3-4328-9020-EA1EC1B11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9050A81-610B-4603-A2CC-6C09BA01B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5386DB5-450F-45CC-AA16-CF1AC44259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98851E8-B260-427D-8E6B-A26C965B2CE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0C951327-720C-43AF-BB7F-7606E9E494A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2913" y="2276474"/>
            <a:ext cx="11306175" cy="38893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4ED5A5CA-B493-46E0-8A07-D595FA49CD3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8870" y="6275024"/>
            <a:ext cx="11296730" cy="138499"/>
          </a:xfrm>
        </p:spPr>
        <p:txBody>
          <a:bodyPr anchor="b">
            <a:spAutoFit/>
          </a:bodyPr>
          <a:lstStyle>
            <a:lvl1pPr>
              <a:defRPr sz="900" i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Quellenangaben bearbeiten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A71348A8-EA3B-4898-B4AB-1E2136C74DF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6518688"/>
            <a:ext cx="10141014" cy="252000"/>
          </a:xfrm>
        </p:spPr>
        <p:txBody>
          <a:bodyPr anchor="ctr"/>
          <a:lstStyle>
            <a:lvl1pPr>
              <a:defRPr sz="9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Text bearbeiten: z. B. Fußzeile, Kapitel</a:t>
            </a:r>
          </a:p>
        </p:txBody>
      </p:sp>
    </p:spTree>
    <p:extLst>
      <p:ext uri="{BB962C8B-B14F-4D97-AF65-F5344CB8AC3E}">
        <p14:creationId xmlns:p14="http://schemas.microsoft.com/office/powerpoint/2010/main" val="22921793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38739C4-899A-4C43-96A2-21E3021CA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90690A-7466-44FD-8D76-74898D8FB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3DAAF1E-739E-4BA3-A44A-9CABAF583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1669460-A11E-47EE-819C-F1088010D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8" name="Textplatzhalter 7">
            <a:extLst>
              <a:ext uri="{FF2B5EF4-FFF2-40B4-BE49-F238E27FC236}">
                <a16:creationId xmlns:a16="http://schemas.microsoft.com/office/drawing/2014/main" id="{DF0258BD-3F5F-4B86-99EB-ADC3F3AC343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8870" y="6275024"/>
            <a:ext cx="11296730" cy="138499"/>
          </a:xfrm>
        </p:spPr>
        <p:txBody>
          <a:bodyPr anchor="b">
            <a:spAutoFit/>
          </a:bodyPr>
          <a:lstStyle>
            <a:lvl1pPr>
              <a:defRPr sz="900" i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Quellenangaben bearbeiten</a:t>
            </a:r>
          </a:p>
        </p:txBody>
      </p:sp>
      <p:sp>
        <p:nvSpPr>
          <p:cNvPr id="39" name="Textplatzhalter 7">
            <a:extLst>
              <a:ext uri="{FF2B5EF4-FFF2-40B4-BE49-F238E27FC236}">
                <a16:creationId xmlns:a16="http://schemas.microsoft.com/office/drawing/2014/main" id="{7DE83233-2626-45D2-9D55-FC3ED6CD24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6518688"/>
            <a:ext cx="10141014" cy="252000"/>
          </a:xfrm>
        </p:spPr>
        <p:txBody>
          <a:bodyPr anchor="ctr"/>
          <a:lstStyle>
            <a:lvl1pPr>
              <a:defRPr sz="9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Text bearbeiten: z. B. Fußzeile, Kapitel</a:t>
            </a:r>
          </a:p>
        </p:txBody>
      </p:sp>
    </p:spTree>
    <p:extLst>
      <p:ext uri="{BB962C8B-B14F-4D97-AF65-F5344CB8AC3E}">
        <p14:creationId xmlns:p14="http://schemas.microsoft.com/office/powerpoint/2010/main" val="2267704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38739C4-899A-4C43-96A2-21E3021CA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90690A-7466-44FD-8D76-74898D8FB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3DAAF1E-739E-4BA3-A44A-9CABAF583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16E1E7B3-3C17-4721-BCE0-424DC07007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8870" y="6275024"/>
            <a:ext cx="11296730" cy="138499"/>
          </a:xfrm>
        </p:spPr>
        <p:txBody>
          <a:bodyPr anchor="b">
            <a:spAutoFit/>
          </a:bodyPr>
          <a:lstStyle>
            <a:lvl1pPr>
              <a:defRPr sz="900" i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Quellenangaben bearbeiten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E80C6D96-2C7E-4258-8118-6BB962F0E1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6518688"/>
            <a:ext cx="10141014" cy="252000"/>
          </a:xfrm>
        </p:spPr>
        <p:txBody>
          <a:bodyPr anchor="ctr"/>
          <a:lstStyle>
            <a:lvl1pPr>
              <a:defRPr sz="9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Text bearbeiten: z. B. Fußzeile, Kapitel</a:t>
            </a:r>
          </a:p>
        </p:txBody>
      </p:sp>
    </p:spTree>
    <p:extLst>
      <p:ext uri="{BB962C8B-B14F-4D97-AF65-F5344CB8AC3E}">
        <p14:creationId xmlns:p14="http://schemas.microsoft.com/office/powerpoint/2010/main" val="1322582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äsentationstitel, licht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D7DB2BC4-3B98-4ED7-91ED-210DEFAE5327}"/>
              </a:ext>
            </a:extLst>
          </p:cNvPr>
          <p:cNvSpPr/>
          <p:nvPr userDrawn="1"/>
        </p:nvSpPr>
        <p:spPr>
          <a:xfrm>
            <a:off x="0" y="1483200"/>
            <a:ext cx="12192000" cy="53748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01B94DEA-7037-4BFF-A606-4059D11993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31627" y="2822098"/>
            <a:ext cx="3560373" cy="4035902"/>
          </a:xfrm>
          <a:prstGeom prst="rect">
            <a:avLst/>
          </a:prstGeom>
        </p:spPr>
      </p:pic>
      <p:sp>
        <p:nvSpPr>
          <p:cNvPr id="17" name="Textplatzhalter 4">
            <a:extLst>
              <a:ext uri="{FF2B5EF4-FFF2-40B4-BE49-F238E27FC236}">
                <a16:creationId xmlns:a16="http://schemas.microsoft.com/office/drawing/2014/main" id="{05AB11DA-E526-4DB0-A616-EF327FD529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Dr. Max Maria Mustermann 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01.11.2020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8" name="Textplatzhalter 4">
            <a:extLst>
              <a:ext uri="{FF2B5EF4-FFF2-40B4-BE49-F238E27FC236}">
                <a16:creationId xmlns:a16="http://schemas.microsoft.com/office/drawing/2014/main" id="{DA2B3988-691D-4C6A-93CE-694BF2FE42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913" y="3672000"/>
            <a:ext cx="7200000" cy="144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Titel der Veranstaltung/Ort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9" name="Textplatzhalter 4">
            <a:extLst>
              <a:ext uri="{FF2B5EF4-FFF2-40B4-BE49-F238E27FC236}">
                <a16:creationId xmlns:a16="http://schemas.microsoft.com/office/drawing/2014/main" id="{0BA651EA-5F96-4B97-9051-732A430C9C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2198536"/>
            <a:ext cx="7200000" cy="14014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 i="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Präsentationstitel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 des Titels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A31B3DC-218C-4598-B3C6-F62247BB27EC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8892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äsentationstitel,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BD63F7E2-E9AF-4202-99B8-0D2D600087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1600" y="2822400"/>
            <a:ext cx="3560400" cy="4035600"/>
          </a:xfrm>
          <a:prstGeom prst="rect">
            <a:avLst/>
          </a:prstGeom>
        </p:spPr>
      </p:pic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EFD7FE4E-10FF-4DB8-BA94-29D280460B4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Dr. Max Maria Mustermann 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01.11.2020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7" name="Textplatzhalter 4">
            <a:extLst>
              <a:ext uri="{FF2B5EF4-FFF2-40B4-BE49-F238E27FC236}">
                <a16:creationId xmlns:a16="http://schemas.microsoft.com/office/drawing/2014/main" id="{BB04781F-9DBE-4871-BA35-73859E07B0D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913" y="3672000"/>
            <a:ext cx="7200000" cy="144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Titel der Veranstaltung/Ort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8" name="Textplatzhalter 4">
            <a:extLst>
              <a:ext uri="{FF2B5EF4-FFF2-40B4-BE49-F238E27FC236}">
                <a16:creationId xmlns:a16="http://schemas.microsoft.com/office/drawing/2014/main" id="{9F1E93FD-A2D4-482D-A300-21FFD9D98DB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2198536"/>
            <a:ext cx="7200000" cy="14014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 i="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Präsentationstitel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 des Titels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A1AE912-66CB-44EB-94FD-7BCCD2766B66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20855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äsentationstitel, Bild, Schrift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3">
            <a:extLst>
              <a:ext uri="{FF2B5EF4-FFF2-40B4-BE49-F238E27FC236}">
                <a16:creationId xmlns:a16="http://schemas.microsoft.com/office/drawing/2014/main" id="{E3A198B4-6B5B-4B64-8B9C-A9ED5F5BF1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484313"/>
            <a:ext cx="12192000" cy="5373687"/>
          </a:xfrm>
          <a:prstGeom prst="rect">
            <a:avLst/>
          </a:prstGeom>
          <a:solidFill>
            <a:srgbClr val="C0C1C3"/>
          </a:solidFill>
        </p:spPr>
        <p:txBody>
          <a:bodyPr anchor="ctr" anchorCtr="0"/>
          <a:lstStyle>
            <a:lvl1pPr algn="ctr">
              <a:buFontTx/>
              <a:buNone/>
              <a:defRPr sz="800" baseline="0"/>
            </a:lvl1pPr>
          </a:lstStyle>
          <a:p>
            <a:endParaRPr lang="de-DE" dirty="0"/>
          </a:p>
        </p:txBody>
      </p:sp>
      <p:sp>
        <p:nvSpPr>
          <p:cNvPr id="13" name="Textplatzhalter 4">
            <a:extLst>
              <a:ext uri="{FF2B5EF4-FFF2-40B4-BE49-F238E27FC236}">
                <a16:creationId xmlns:a16="http://schemas.microsoft.com/office/drawing/2014/main" id="{1303A0E1-9E9B-47BA-9329-23512432605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Dr. Max Maria Mustermann 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01.11.2020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4" name="Textplatzhalter 4">
            <a:extLst>
              <a:ext uri="{FF2B5EF4-FFF2-40B4-BE49-F238E27FC236}">
                <a16:creationId xmlns:a16="http://schemas.microsoft.com/office/drawing/2014/main" id="{91A46877-2797-4FE9-9147-650146DB106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913" y="3672000"/>
            <a:ext cx="7200000" cy="144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Titel der Veranstaltung/Ort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FAA43B9D-BF57-49A7-A2BE-8A500AD75E2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2198536"/>
            <a:ext cx="7200000" cy="14014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Präsentationstitel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 des Titels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36CCE3B-FB19-4C48-BA9C-E81232FF6D8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60693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,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 enthält.&#10;&#10;Automatisch generierte Beschreibung">
            <a:extLst>
              <a:ext uri="{FF2B5EF4-FFF2-40B4-BE49-F238E27FC236}">
                <a16:creationId xmlns:a16="http://schemas.microsoft.com/office/drawing/2014/main" id="{EC9E9288-A528-47A0-9952-3BAE6CB874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1600" y="2822400"/>
            <a:ext cx="3560400" cy="4035600"/>
          </a:xfrm>
          <a:prstGeom prst="rect">
            <a:avLst/>
          </a:prstGeom>
        </p:spPr>
      </p:pic>
      <p:sp>
        <p:nvSpPr>
          <p:cNvPr id="14" name="Textplatzhalter 4">
            <a:extLst>
              <a:ext uri="{FF2B5EF4-FFF2-40B4-BE49-F238E27FC236}">
                <a16:creationId xmlns:a16="http://schemas.microsoft.com/office/drawing/2014/main" id="{4DE3BF2D-52EE-4486-ADD0-3DAE759441D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088" y="2198536"/>
            <a:ext cx="7200000" cy="14014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 i="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  <a:lvl2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buFontTx/>
              <a:buNone/>
              <a:defRPr sz="28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Kapitel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Zeile 2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4B7D0A0-CA2F-460B-A311-FB3A6650A50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72264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, Absender,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8331E01A-E2D4-4133-AA71-23114E705DF2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F1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4C8E54A6-459A-4470-BB0E-BD0ADAE58B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31627" y="2822098"/>
            <a:ext cx="3560373" cy="4035902"/>
          </a:xfrm>
          <a:prstGeom prst="rect">
            <a:avLst/>
          </a:prstGeom>
        </p:spPr>
      </p:pic>
      <p:sp>
        <p:nvSpPr>
          <p:cNvPr id="13" name="Textplatzhalter 4">
            <a:extLst>
              <a:ext uri="{FF2B5EF4-FFF2-40B4-BE49-F238E27FC236}">
                <a16:creationId xmlns:a16="http://schemas.microsoft.com/office/drawing/2014/main" id="{DCF186EC-5422-44B4-9E4D-034E8A998A4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marR="0" algn="l" rtl="0"/>
            <a:r>
              <a:rPr lang="de-DE" b="1" dirty="0">
                <a:effectLst/>
                <a:latin typeface="Arial" panose="020B0604020202020204" pitchFamily="34" charset="0"/>
              </a:rPr>
              <a:t>Absendername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BF5C6343-7CFA-4211-BD8A-3DC6B7B128DD}"/>
              </a:ext>
            </a:extLst>
          </p:cNvPr>
          <p:cNvSpPr txBox="1"/>
          <p:nvPr userDrawn="1"/>
        </p:nvSpPr>
        <p:spPr>
          <a:xfrm>
            <a:off x="359884" y="6992038"/>
            <a:ext cx="118524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Bitte verwenden Sie die blaue Abschlussfolie </a:t>
            </a:r>
            <a:r>
              <a:rPr lang="de-DE" sz="1200" b="1" u="sng" dirty="0"/>
              <a:t>nur</a:t>
            </a:r>
            <a:r>
              <a:rPr lang="de-DE" sz="1200" dirty="0"/>
              <a:t> in Präsentationen, die mit einem Projektor auf einer </a:t>
            </a:r>
            <a:r>
              <a:rPr lang="de-DE" sz="1200" b="1" dirty="0"/>
              <a:t>Leinwand</a:t>
            </a:r>
            <a:r>
              <a:rPr lang="de-DE" sz="1200" dirty="0"/>
              <a:t>, oder auf einem </a:t>
            </a:r>
            <a:r>
              <a:rPr lang="de-DE" sz="1200" b="1" dirty="0"/>
              <a:t>Bildschirm</a:t>
            </a:r>
            <a:r>
              <a:rPr lang="de-DE" sz="1200" dirty="0"/>
              <a:t> wiedergegeben werden.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AD68658-C1DF-4371-9E81-639C149A60D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26F03E7-8F3F-49C4-8030-4297A79CEDD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32AFC3E-E75E-4D67-B506-65193A7843B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1" name="Grafik 10" descr="Ein Bild, das Text enthält.&#10;&#10;Automatisch generierte Beschreibung">
            <a:extLst>
              <a:ext uri="{FF2B5EF4-FFF2-40B4-BE49-F238E27FC236}">
                <a16:creationId xmlns:a16="http://schemas.microsoft.com/office/drawing/2014/main" id="{BC09715E-332A-494E-803E-B5A81072CE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6401" y="442800"/>
            <a:ext cx="2544589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07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, Absender, mittel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8331E01A-E2D4-4133-AA71-23114E705DF2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C0C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152121A7-C1FC-428B-9972-DCBD841B9A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31627" y="2822098"/>
            <a:ext cx="3560373" cy="4035902"/>
          </a:xfrm>
          <a:prstGeom prst="rect">
            <a:avLst/>
          </a:prstGeom>
        </p:spPr>
      </p:pic>
      <p:pic>
        <p:nvPicPr>
          <p:cNvPr id="10" name="Grafik 9" descr="Ein Bild, das Text enthält.&#10;&#10;Automatisch generierte Beschreibung">
            <a:extLst>
              <a:ext uri="{FF2B5EF4-FFF2-40B4-BE49-F238E27FC236}">
                <a16:creationId xmlns:a16="http://schemas.microsoft.com/office/drawing/2014/main" id="{3CBD0319-7CBB-4D21-AD2D-58905189212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6401" y="442800"/>
            <a:ext cx="2544589" cy="792000"/>
          </a:xfrm>
          <a:prstGeom prst="rect">
            <a:avLst/>
          </a:prstGeom>
        </p:spPr>
      </p:pic>
      <p:sp>
        <p:nvSpPr>
          <p:cNvPr id="13" name="Textplatzhalter 4">
            <a:extLst>
              <a:ext uri="{FF2B5EF4-FFF2-40B4-BE49-F238E27FC236}">
                <a16:creationId xmlns:a16="http://schemas.microsoft.com/office/drawing/2014/main" id="{DCF186EC-5422-44B4-9E4D-034E8A998A4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marR="0" algn="l" rtl="0"/>
            <a:r>
              <a:rPr lang="de-DE" b="1" dirty="0">
                <a:effectLst/>
                <a:latin typeface="Arial" panose="020B0604020202020204" pitchFamily="34" charset="0"/>
              </a:rPr>
              <a:t>Absendername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BF5C6343-7CFA-4211-BD8A-3DC6B7B128DD}"/>
              </a:ext>
            </a:extLst>
          </p:cNvPr>
          <p:cNvSpPr txBox="1"/>
          <p:nvPr userDrawn="1"/>
        </p:nvSpPr>
        <p:spPr>
          <a:xfrm>
            <a:off x="359884" y="6992038"/>
            <a:ext cx="118524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Bitte verwenden Sie die blaue Abschlussfolie </a:t>
            </a:r>
            <a:r>
              <a:rPr lang="de-DE" sz="1200" b="1" u="sng" dirty="0"/>
              <a:t>nur</a:t>
            </a:r>
            <a:r>
              <a:rPr lang="de-DE" sz="1200" dirty="0"/>
              <a:t> in Präsentationen, die mit einem Projektor auf einer </a:t>
            </a:r>
            <a:r>
              <a:rPr lang="de-DE" sz="1200" b="1" dirty="0"/>
              <a:t>Leinwand</a:t>
            </a:r>
            <a:r>
              <a:rPr lang="de-DE" sz="1200" dirty="0"/>
              <a:t>, oder auf einem </a:t>
            </a:r>
            <a:r>
              <a:rPr lang="de-DE" sz="1200" b="1" dirty="0"/>
              <a:t>Bildschirm</a:t>
            </a:r>
            <a:r>
              <a:rPr lang="de-DE" sz="1200" dirty="0"/>
              <a:t> wiedergegeben werden.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B89F49-C8B1-4816-80C6-5E070534AFE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828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, Absender, lichtgra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D76180E7-2229-4EB0-8C04-5C800971671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Textplatzhalter 4">
            <a:extLst>
              <a:ext uri="{FF2B5EF4-FFF2-40B4-BE49-F238E27FC236}">
                <a16:creationId xmlns:a16="http://schemas.microsoft.com/office/drawing/2014/main" id="{7F4E0D99-98F2-43FE-9AED-EB3BB89DB0B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rgbClr val="0F1987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marR="0" algn="l" rtl="0"/>
            <a:r>
              <a:rPr lang="de-DE" b="1" dirty="0">
                <a:effectLst/>
                <a:latin typeface="Arial" panose="020B0604020202020204" pitchFamily="34" charset="0"/>
              </a:rPr>
              <a:t>Absendername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pic>
        <p:nvPicPr>
          <p:cNvPr id="14" name="Grafik 13" descr="Ein Bild, das Text enthält.&#10;&#10;Automatisch generierte Beschreibung">
            <a:extLst>
              <a:ext uri="{FF2B5EF4-FFF2-40B4-BE49-F238E27FC236}">
                <a16:creationId xmlns:a16="http://schemas.microsoft.com/office/drawing/2014/main" id="{94D260B3-F5EA-4444-8017-7B73608E5E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1600" y="2822400"/>
            <a:ext cx="3560400" cy="4035600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A4CBA82A-AE18-441E-A25D-A57826F209DD}"/>
              </a:ext>
            </a:extLst>
          </p:cNvPr>
          <p:cNvSpPr txBox="1"/>
          <p:nvPr userDrawn="1"/>
        </p:nvSpPr>
        <p:spPr>
          <a:xfrm>
            <a:off x="359884" y="6992038"/>
            <a:ext cx="70306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Bitte verwenden Sie die lichtgraue Abschlussfolie in Präsentationen, die </a:t>
            </a:r>
            <a:r>
              <a:rPr lang="de-DE" sz="1200" b="1" dirty="0"/>
              <a:t>ausgedruckt</a:t>
            </a:r>
            <a:r>
              <a:rPr lang="de-DE" sz="1200" dirty="0"/>
              <a:t> werden sollen.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F5B1B71-9541-4988-9001-3C07E2CA1338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34DB7B39-F307-4E94-826F-264B69B3C5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46399" y="442799"/>
            <a:ext cx="2544589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309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, Absender, weiß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4">
            <a:extLst>
              <a:ext uri="{FF2B5EF4-FFF2-40B4-BE49-F238E27FC236}">
                <a16:creationId xmlns:a16="http://schemas.microsoft.com/office/drawing/2014/main" id="{7F4E0D99-98F2-43FE-9AED-EB3BB89DB0B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6399" y="5184000"/>
            <a:ext cx="72000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600" b="1" i="0" baseline="0">
                <a:solidFill>
                  <a:srgbClr val="0F1987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marR="0" algn="l" rtl="0"/>
            <a:r>
              <a:rPr lang="de-DE" b="1" dirty="0">
                <a:effectLst/>
                <a:latin typeface="Arial" panose="020B0604020202020204" pitchFamily="34" charset="0"/>
              </a:rPr>
              <a:t>Absendername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pic>
        <p:nvPicPr>
          <p:cNvPr id="14" name="Grafik 13" descr="Ein Bild, das Text enthält.&#10;&#10;Automatisch generierte Beschreibung">
            <a:extLst>
              <a:ext uri="{FF2B5EF4-FFF2-40B4-BE49-F238E27FC236}">
                <a16:creationId xmlns:a16="http://schemas.microsoft.com/office/drawing/2014/main" id="{94D260B3-F5EA-4444-8017-7B73608E5E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1600" y="2822400"/>
            <a:ext cx="3560400" cy="4035600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A4CBA82A-AE18-441E-A25D-A57826F209DD}"/>
              </a:ext>
            </a:extLst>
          </p:cNvPr>
          <p:cNvSpPr txBox="1"/>
          <p:nvPr userDrawn="1"/>
        </p:nvSpPr>
        <p:spPr>
          <a:xfrm>
            <a:off x="359884" y="6992038"/>
            <a:ext cx="67757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Bitte verwenden Sie die weiße Abschlussfolie in Präsentationen, die </a:t>
            </a:r>
            <a:r>
              <a:rPr lang="de-DE" sz="1200" b="1" dirty="0"/>
              <a:t>ausgedruckt</a:t>
            </a:r>
            <a:r>
              <a:rPr lang="de-DE" sz="1200" dirty="0"/>
              <a:t> werden sollen.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49EFC83-F4F0-4DE8-A757-048D992D445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90031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platzhalter 7">
            <a:extLst>
              <a:ext uri="{FF2B5EF4-FFF2-40B4-BE49-F238E27FC236}">
                <a16:creationId xmlns:a16="http://schemas.microsoft.com/office/drawing/2014/main" id="{AC36F883-12FB-47DF-B082-BEE8DA64F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D2AB963-3AAE-409C-B340-347F969A9E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6400" y="2276475"/>
            <a:ext cx="11302688" cy="38893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C05F011C-9DD8-4A44-BACF-519C157AF7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25823" y="6519044"/>
            <a:ext cx="1123265" cy="252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2BF0EF78-2ABA-4783-A415-19ED16DA73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87809" y="6519044"/>
            <a:ext cx="404191" cy="252000"/>
          </a:xfrm>
          <a:prstGeom prst="rect">
            <a:avLst/>
          </a:prstGeom>
        </p:spPr>
        <p:txBody>
          <a:bodyPr vert="horz" lIns="0" tIns="0" rIns="126000" bIns="0" rtlCol="0" anchor="ctr"/>
          <a:lstStyle>
            <a:lvl1pPr algn="r">
              <a:defRPr sz="900" b="1">
                <a:solidFill>
                  <a:schemeClr val="accent2"/>
                </a:solidFill>
              </a:defRPr>
            </a:lvl1pPr>
          </a:lstStyle>
          <a:p>
            <a:fld id="{EFB5150B-0CEE-4773-8AAA-22F479C02EE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7DE3FB7D-2F4C-4E3C-82FE-CB9DF69C44E2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rcRect/>
          <a:stretch/>
        </p:blipFill>
        <p:spPr>
          <a:xfrm>
            <a:off x="446399" y="442799"/>
            <a:ext cx="2544589" cy="792000"/>
          </a:xfrm>
          <a:prstGeom prst="rect">
            <a:avLst/>
          </a:prstGeom>
        </p:spPr>
      </p:pic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F13EA111-0AB9-4E2A-ABF1-EDDA6CC3F4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47344" y="442800"/>
            <a:ext cx="2011339" cy="792000"/>
          </a:xfrm>
          <a:prstGeom prst="rect">
            <a:avLst/>
          </a:prstGeom>
          <a:ln>
            <a:noFill/>
          </a:ln>
        </p:spPr>
        <p:txBody>
          <a:bodyPr vert="horz" lIns="36000" tIns="0" rIns="0" bIns="39600" rtlCol="0" anchor="b"/>
          <a:lstStyle>
            <a:lvl1pPr algn="l">
              <a:lnSpc>
                <a:spcPct val="110000"/>
              </a:lnSpc>
              <a:defRPr sz="650" b="1" cap="all" spc="50" baseline="0">
                <a:solidFill>
                  <a:schemeClr val="accent1"/>
                </a:solidFill>
              </a:defRPr>
            </a:lvl1pPr>
          </a:lstStyle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30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74" r:id="rId2"/>
    <p:sldLayoutId id="2147483675" r:id="rId3"/>
    <p:sldLayoutId id="2147483678" r:id="rId4"/>
    <p:sldLayoutId id="2147483684" r:id="rId5"/>
    <p:sldLayoutId id="2147483681" r:id="rId6"/>
    <p:sldLayoutId id="2147483687" r:id="rId7"/>
    <p:sldLayoutId id="2147483679" r:id="rId8"/>
    <p:sldLayoutId id="2147483686" r:id="rId9"/>
    <p:sldLayoutId id="2147483691" r:id="rId10"/>
    <p:sldLayoutId id="2147483680" r:id="rId11"/>
    <p:sldLayoutId id="2147483688" r:id="rId12"/>
    <p:sldLayoutId id="2147483689" r:id="rId13"/>
    <p:sldLayoutId id="2147483685" r:id="rId14"/>
    <p:sldLayoutId id="2147483690" r:id="rId15"/>
    <p:sldLayoutId id="2147483683" r:id="rId16"/>
    <p:sldLayoutId id="2147483682" r:id="rId17"/>
  </p:sldLayoutIdLst>
  <p:hf sldNum="0" hdr="0" dt="0"/>
  <p:txStyles>
    <p:titleStyle>
      <a:lvl1pPr algn="l" defTabSz="815557" rtl="0" eaLnBrk="1" latinLnBrk="0" hangingPunct="1">
        <a:lnSpc>
          <a:spcPct val="100000"/>
        </a:lnSpc>
        <a:spcBef>
          <a:spcPct val="0"/>
        </a:spcBef>
        <a:buNone/>
        <a:defRPr sz="2000" b="1" kern="1200">
          <a:solidFill>
            <a:srgbClr val="0F1987"/>
          </a:solidFill>
          <a:latin typeface="+mj-lt"/>
          <a:ea typeface="+mj-ea"/>
          <a:cs typeface="+mj-cs"/>
        </a:defRPr>
      </a:lvl1pPr>
    </p:titleStyle>
    <p:bodyStyle>
      <a:lvl1pPr marL="0" indent="0" algn="l" defTabSz="81555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24000" marR="0" indent="-324000" algn="l" defTabSz="815557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F1987"/>
        </a:buClr>
        <a:buSzPct val="100000"/>
        <a:buFont typeface="Wingdings" panose="05000000000000000000" pitchFamily="2" charset="2"/>
        <a:buChar char=""/>
        <a:tabLst/>
        <a:defRPr lang="de-DE" sz="1600" kern="1200" baseline="0" dirty="0" smtClean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504000" indent="-180000" algn="l" defTabSz="81555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80000" algn="l" defTabSz="81555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80000" algn="l" defTabSz="81555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242782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6pPr>
      <a:lvl7pPr marL="2650560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7pPr>
      <a:lvl8pPr marL="3058339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8pPr>
      <a:lvl9pPr marL="3466117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1pPr>
      <a:lvl2pPr marL="407778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2pPr>
      <a:lvl3pPr marL="815557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3pPr>
      <a:lvl4pPr marL="1223335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4pPr>
      <a:lvl5pPr marL="1631114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5pPr>
      <a:lvl6pPr marL="2038892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6pPr>
      <a:lvl7pPr marL="2446670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7pPr>
      <a:lvl8pPr marL="2854449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8pPr>
      <a:lvl9pPr marL="3262227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" orient="horz" pos="935" userDrawn="1">
          <p15:clr>
            <a:srgbClr val="F26B43"/>
          </p15:clr>
        </p15:guide>
        <p15:guide id="5" orient="horz" pos="4042" userDrawn="1">
          <p15:clr>
            <a:srgbClr val="F26B43"/>
          </p15:clr>
        </p15:guide>
        <p15:guide id="9" pos="7401" userDrawn="1">
          <p15:clr>
            <a:srgbClr val="F26B43"/>
          </p15:clr>
        </p15:guide>
        <p15:guide id="13" pos="279" userDrawn="1">
          <p15:clr>
            <a:srgbClr val="F26B43"/>
          </p15:clr>
        </p15:guide>
        <p15:guide id="14" orient="horz" pos="278" userDrawn="1">
          <p15:clr>
            <a:srgbClr val="F26B43"/>
          </p15:clr>
        </p15:guide>
        <p15:guide id="15" pos="3840" userDrawn="1">
          <p15:clr>
            <a:srgbClr val="F26B43"/>
          </p15:clr>
        </p15:guide>
        <p15:guide id="16" orient="horz" pos="1434" userDrawn="1">
          <p15:clr>
            <a:srgbClr val="F26B43"/>
          </p15:clr>
        </p15:guide>
        <p15:guide id="17" orient="horz" pos="3884" userDrawn="1">
          <p15:clr>
            <a:srgbClr val="F26B43"/>
          </p15:clr>
        </p15:guide>
        <p15:guide id="18" orient="horz" pos="1344" userDrawn="1">
          <p15:clr>
            <a:srgbClr val="F26B43"/>
          </p15:clr>
        </p15:guide>
        <p15:guide id="19" pos="3727" userDrawn="1">
          <p15:clr>
            <a:srgbClr val="F26B43"/>
          </p15:clr>
        </p15:guide>
        <p15:guide id="20" pos="395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svg"/><Relationship Id="rId5" Type="http://schemas.openxmlformats.org/officeDocument/2006/relationships/image" Target="../media/image16.png"/><Relationship Id="rId4" Type="http://schemas.openxmlformats.org/officeDocument/2006/relationships/image" Target="../media/image16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png"/><Relationship Id="rId4" Type="http://schemas.openxmlformats.org/officeDocument/2006/relationships/image" Target="../media/image16.sv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E26874FC-B98D-466B-A317-C21127392D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Präsentationstitel blau</a:t>
            </a:r>
          </a:p>
          <a:p>
            <a:r>
              <a:rPr lang="de-DE" dirty="0"/>
              <a:t>Zeile 2 des Titels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AAC2F62-115A-47BE-B511-A3627D13478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Dr. Max Maria Mustermann</a:t>
            </a:r>
          </a:p>
          <a:p>
            <a:r>
              <a:rPr lang="de-DE" dirty="0"/>
              <a:t>01.11.2020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203417F5-1D14-4C30-8CAC-5D972A0379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Titel der Veranstaltung</a:t>
            </a:r>
          </a:p>
          <a:p>
            <a:r>
              <a:rPr lang="de-DE" dirty="0"/>
              <a:t>Ort und Anlass</a:t>
            </a:r>
          </a:p>
          <a:p>
            <a:endParaRPr lang="de-DE" dirty="0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8878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D73BB68-08E6-4A5D-B636-2268D0AE7C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6088" y="2198688"/>
            <a:ext cx="7199312" cy="1401762"/>
          </a:xfrm>
        </p:spPr>
        <p:txBody>
          <a:bodyPr/>
          <a:lstStyle/>
          <a:p>
            <a:r>
              <a:rPr lang="de-DE" dirty="0"/>
              <a:t>1. Erstes Kapitel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0659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D84D9214-5E3D-484A-9917-B719976E5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>
            <a:normAutofit/>
          </a:bodyPr>
          <a:lstStyle/>
          <a:p>
            <a:r>
              <a:rPr lang="de-DE" dirty="0"/>
              <a:t>Seitentitel mit einer Zeile oder</a:t>
            </a:r>
            <a:br>
              <a:rPr lang="de-DE" dirty="0"/>
            </a:br>
            <a:r>
              <a:rPr lang="de-DE" dirty="0"/>
              <a:t>maximal zwei Zeilen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5407E2F-2FC3-4BF4-9662-3FC39B90B0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088" y="2276475"/>
            <a:ext cx="11303000" cy="3889375"/>
          </a:xfrm>
        </p:spPr>
        <p:txBody>
          <a:bodyPr/>
          <a:lstStyle/>
          <a:p>
            <a:r>
              <a:rPr lang="de-DE" dirty="0"/>
              <a:t>Ne </a:t>
            </a:r>
            <a:r>
              <a:rPr lang="de-DE" dirty="0" err="1"/>
              <a:t>quatur</a:t>
            </a:r>
            <a:r>
              <a:rPr lang="de-DE" dirty="0"/>
              <a:t>? Quam </a:t>
            </a:r>
            <a:r>
              <a:rPr lang="de-DE" dirty="0" err="1"/>
              <a:t>incipietur</a:t>
            </a:r>
            <a:r>
              <a:rPr lang="de-DE" dirty="0"/>
              <a:t> </a:t>
            </a:r>
            <a:r>
              <a:rPr lang="de-DE" dirty="0" err="1"/>
              <a:t>accaepe</a:t>
            </a:r>
            <a:r>
              <a:rPr lang="de-DE" dirty="0"/>
              <a:t> </a:t>
            </a:r>
            <a:r>
              <a:rPr lang="de-DE" dirty="0" err="1"/>
              <a:t>lenduciae</a:t>
            </a:r>
            <a:r>
              <a:rPr lang="de-DE" dirty="0"/>
              <a:t>. </a:t>
            </a:r>
            <a:r>
              <a:rPr lang="de-DE" dirty="0" err="1"/>
              <a:t>Itae</a:t>
            </a:r>
            <a:r>
              <a:rPr lang="de-DE" dirty="0"/>
              <a:t> </a:t>
            </a:r>
            <a:r>
              <a:rPr lang="de-DE" dirty="0" err="1"/>
              <a:t>voluptatem</a:t>
            </a:r>
            <a:r>
              <a:rPr lang="de-DE" dirty="0"/>
              <a:t> </a:t>
            </a:r>
            <a:r>
              <a:rPr lang="de-DE" dirty="0" err="1"/>
              <a:t>facepelita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 </a:t>
            </a:r>
            <a:r>
              <a:rPr lang="de-DE" dirty="0" err="1"/>
              <a:t>pore</a:t>
            </a:r>
            <a:r>
              <a:rPr lang="de-DE" dirty="0"/>
              <a:t> </a:t>
            </a:r>
            <a:r>
              <a:rPr lang="de-DE" dirty="0" err="1"/>
              <a:t>pos</a:t>
            </a:r>
            <a:r>
              <a:rPr lang="de-DE" dirty="0"/>
              <a:t> </a:t>
            </a:r>
            <a:r>
              <a:rPr lang="de-DE" dirty="0" err="1"/>
              <a:t>venti</a:t>
            </a:r>
            <a:r>
              <a:rPr lang="de-DE" dirty="0"/>
              <a:t> </a:t>
            </a:r>
            <a:r>
              <a:rPr lang="de-DE" dirty="0" err="1"/>
              <a:t>blanien</a:t>
            </a:r>
            <a:r>
              <a:rPr lang="de-DE" dirty="0"/>
              <a:t> </a:t>
            </a:r>
            <a:r>
              <a:rPr lang="de-DE" dirty="0" err="1"/>
              <a:t>tionsec</a:t>
            </a:r>
            <a:r>
              <a:rPr lang="de-DE" dirty="0"/>
              <a:t> </a:t>
            </a:r>
            <a:r>
              <a:rPr lang="de-DE" dirty="0" err="1"/>
              <a:t>tempellabor</a:t>
            </a:r>
            <a:r>
              <a:rPr lang="de-DE" dirty="0"/>
              <a:t> </a:t>
            </a:r>
            <a:r>
              <a:rPr lang="de-DE" dirty="0" err="1"/>
              <a:t>magnam</a:t>
            </a:r>
            <a:r>
              <a:rPr lang="de-DE" dirty="0"/>
              <a:t>, </a:t>
            </a:r>
            <a:r>
              <a:rPr lang="de-DE" dirty="0" err="1"/>
              <a:t>soloreria</a:t>
            </a:r>
            <a:r>
              <a:rPr lang="de-DE" dirty="0"/>
              <a:t> </a:t>
            </a:r>
            <a:r>
              <a:rPr lang="de-DE" dirty="0" err="1"/>
              <a:t>quevoluptaturi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</a:t>
            </a:r>
            <a:r>
              <a:rPr lang="de-DE" dirty="0" err="1"/>
              <a:t>earis</a:t>
            </a:r>
            <a:r>
              <a:rPr lang="de-DE" dirty="0"/>
              <a:t> </a:t>
            </a:r>
            <a:r>
              <a:rPr lang="de-DE" dirty="0" err="1"/>
              <a:t>dolute</a:t>
            </a:r>
            <a:r>
              <a:rPr lang="de-DE" dirty="0"/>
              <a:t> </a:t>
            </a:r>
            <a:r>
              <a:rPr lang="de-DE" dirty="0" err="1"/>
              <a:t>vendae</a:t>
            </a:r>
            <a:r>
              <a:rPr lang="de-DE" dirty="0"/>
              <a:t> nobis </a:t>
            </a:r>
            <a:r>
              <a:rPr lang="de-DE" dirty="0" err="1"/>
              <a:t>ipsam</a:t>
            </a:r>
            <a:r>
              <a:rPr lang="de-DE" dirty="0"/>
              <a:t> lab </a:t>
            </a:r>
            <a:r>
              <a:rPr lang="de-DE" dirty="0" err="1"/>
              <a:t>ium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acculliqui</a:t>
            </a:r>
            <a:r>
              <a:rPr lang="de-DE" dirty="0"/>
              <a:t> di </a:t>
            </a:r>
            <a:r>
              <a:rPr lang="de-DE" dirty="0" err="1"/>
              <a:t>tecte</a:t>
            </a:r>
            <a:r>
              <a:rPr lang="de-DE" dirty="0"/>
              <a:t> es quam </a:t>
            </a:r>
            <a:r>
              <a:rPr lang="de-DE" dirty="0" err="1"/>
              <a:t>ressi</a:t>
            </a:r>
            <a:r>
              <a:rPr lang="de-DE" dirty="0"/>
              <a:t> </a:t>
            </a:r>
            <a:r>
              <a:rPr lang="de-DE" dirty="0" err="1"/>
              <a:t>ulparis</a:t>
            </a:r>
            <a:r>
              <a:rPr lang="de-DE" dirty="0"/>
              <a:t> </a:t>
            </a:r>
            <a:r>
              <a:rPr lang="de-DE" dirty="0" err="1"/>
              <a:t>apeliqui</a:t>
            </a:r>
            <a:r>
              <a:rPr lang="de-DE" dirty="0"/>
              <a:t> </a:t>
            </a:r>
            <a:r>
              <a:rPr lang="de-DE" dirty="0" err="1"/>
              <a:t>ipiet</a:t>
            </a:r>
            <a:r>
              <a:rPr lang="de-DE" dirty="0"/>
              <a:t> </a:t>
            </a:r>
            <a:r>
              <a:rPr lang="de-DE" dirty="0" err="1"/>
              <a:t>modio</a:t>
            </a:r>
            <a:r>
              <a:rPr lang="de-DE" dirty="0"/>
              <a:t>. </a:t>
            </a:r>
          </a:p>
          <a:p>
            <a:pPr lvl="1"/>
            <a:r>
              <a:rPr lang="de-DE" dirty="0" err="1"/>
              <a:t>Itaquas</a:t>
            </a:r>
            <a:r>
              <a:rPr lang="de-DE" dirty="0"/>
              <a:t> </a:t>
            </a:r>
            <a:r>
              <a:rPr lang="de-DE" dirty="0" err="1"/>
              <a:t>sitiam</a:t>
            </a:r>
            <a:r>
              <a:rPr lang="de-DE" dirty="0"/>
              <a:t> </a:t>
            </a:r>
            <a:r>
              <a:rPr lang="de-DE" dirty="0" err="1"/>
              <a:t>vent</a:t>
            </a:r>
            <a:r>
              <a:rPr lang="de-DE" dirty="0"/>
              <a:t> </a:t>
            </a:r>
            <a:r>
              <a:rPr lang="de-DE" dirty="0" err="1"/>
              <a:t>fuga</a:t>
            </a:r>
            <a:r>
              <a:rPr lang="de-DE" dirty="0"/>
              <a:t>. </a:t>
            </a:r>
            <a:r>
              <a:rPr lang="de-DE" dirty="0" err="1"/>
              <a:t>Pelit</a:t>
            </a:r>
            <a:r>
              <a:rPr lang="de-DE" dirty="0"/>
              <a:t> laut </a:t>
            </a:r>
            <a:r>
              <a:rPr lang="de-DE" dirty="0" err="1"/>
              <a:t>pliciis</a:t>
            </a:r>
            <a:r>
              <a:rPr lang="de-DE" dirty="0"/>
              <a:t> </a:t>
            </a:r>
            <a:r>
              <a:rPr lang="de-DE" dirty="0" err="1"/>
              <a:t>rem</a:t>
            </a:r>
            <a:r>
              <a:rPr lang="de-DE" dirty="0"/>
              <a:t> </a:t>
            </a:r>
            <a:r>
              <a:rPr lang="de-DE" dirty="0" err="1"/>
              <a:t>reptatio</a:t>
            </a:r>
            <a:r>
              <a:rPr lang="de-DE" dirty="0"/>
              <a:t> </a:t>
            </a:r>
            <a:r>
              <a:rPr lang="de-DE" dirty="0" err="1"/>
              <a:t>beatem</a:t>
            </a:r>
            <a:r>
              <a:rPr lang="de-DE" dirty="0"/>
              <a:t> </a:t>
            </a:r>
            <a:r>
              <a:rPr lang="de-DE" dirty="0" err="1"/>
              <a:t>illestius</a:t>
            </a:r>
            <a:r>
              <a:rPr lang="de-DE" dirty="0"/>
              <a:t> </a:t>
            </a:r>
            <a:r>
              <a:rPr lang="de-DE" dirty="0" err="1"/>
              <a:t>consecabo</a:t>
            </a:r>
            <a:r>
              <a:rPr lang="de-DE" dirty="0"/>
              <a:t>. </a:t>
            </a:r>
            <a:r>
              <a:rPr lang="de-DE" dirty="0" err="1"/>
              <a:t>Offici</a:t>
            </a:r>
            <a:r>
              <a:rPr lang="de-DE" dirty="0"/>
              <a:t> </a:t>
            </a:r>
            <a:r>
              <a:rPr lang="de-DE" dirty="0" err="1"/>
              <a:t>con</a:t>
            </a:r>
            <a:r>
              <a:rPr lang="de-DE" dirty="0"/>
              <a:t> </a:t>
            </a:r>
            <a:r>
              <a:rPr lang="de-DE" dirty="0" err="1"/>
              <a:t>re</a:t>
            </a:r>
            <a:r>
              <a:rPr lang="de-DE" dirty="0"/>
              <a:t> </a:t>
            </a:r>
            <a:r>
              <a:rPr lang="de-DE" dirty="0" err="1"/>
              <a:t>pedi</a:t>
            </a:r>
            <a:r>
              <a:rPr lang="de-DE" dirty="0"/>
              <a:t> </a:t>
            </a:r>
            <a:r>
              <a:rPr lang="de-DE" dirty="0" err="1"/>
              <a:t>omnis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essi</a:t>
            </a:r>
            <a:r>
              <a:rPr lang="de-DE" dirty="0"/>
              <a:t> </a:t>
            </a:r>
            <a:r>
              <a:rPr lang="de-DE" dirty="0" err="1"/>
              <a:t>sinci</a:t>
            </a:r>
            <a:r>
              <a:rPr lang="de-DE" dirty="0"/>
              <a:t> </a:t>
            </a:r>
            <a:r>
              <a:rPr lang="de-DE" dirty="0" err="1"/>
              <a:t>totae</a:t>
            </a:r>
            <a:r>
              <a:rPr lang="de-DE" dirty="0"/>
              <a:t> </a:t>
            </a:r>
            <a:r>
              <a:rPr lang="de-DE" dirty="0" err="1"/>
              <a:t>perit</a:t>
            </a:r>
            <a:r>
              <a:rPr lang="de-DE" dirty="0"/>
              <a:t> </a:t>
            </a:r>
            <a:r>
              <a:rPr lang="de-DE" dirty="0" err="1"/>
              <a:t>quamet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liscium</a:t>
            </a:r>
            <a:r>
              <a:rPr lang="de-DE" dirty="0"/>
              <a:t> </a:t>
            </a:r>
            <a:r>
              <a:rPr lang="de-DE" dirty="0" err="1"/>
              <a:t>landia</a:t>
            </a:r>
            <a:r>
              <a:rPr lang="de-DE" dirty="0"/>
              <a:t> </a:t>
            </a:r>
            <a:r>
              <a:rPr lang="de-DE" dirty="0" err="1"/>
              <a:t>quiasit</a:t>
            </a:r>
            <a:r>
              <a:rPr lang="de-DE" dirty="0"/>
              <a:t> </a:t>
            </a:r>
            <a:r>
              <a:rPr lang="de-DE" dirty="0" err="1"/>
              <a:t>iuntur</a:t>
            </a:r>
            <a:r>
              <a:rPr lang="de-DE" dirty="0"/>
              <a:t>.</a:t>
            </a:r>
          </a:p>
          <a:p>
            <a:pPr lvl="2"/>
            <a:r>
              <a:rPr lang="de-DE" dirty="0" err="1"/>
              <a:t>Quunda</a:t>
            </a:r>
            <a:r>
              <a:rPr lang="de-DE" dirty="0"/>
              <a:t> </a:t>
            </a:r>
            <a:r>
              <a:rPr lang="de-DE" dirty="0" err="1"/>
              <a:t>doloreste</a:t>
            </a:r>
            <a:r>
              <a:rPr lang="de-DE" dirty="0"/>
              <a:t> </a:t>
            </a:r>
            <a:r>
              <a:rPr lang="de-DE" dirty="0" err="1"/>
              <a:t>volore</a:t>
            </a:r>
            <a:r>
              <a:rPr lang="de-DE" dirty="0"/>
              <a:t> </a:t>
            </a:r>
            <a:r>
              <a:rPr lang="de-DE" dirty="0" err="1"/>
              <a:t>volores</a:t>
            </a:r>
            <a:r>
              <a:rPr lang="de-DE" dirty="0"/>
              <a:t> maximus </a:t>
            </a:r>
            <a:r>
              <a:rPr lang="de-DE" dirty="0" err="1"/>
              <a:t>eatur</a:t>
            </a:r>
            <a:r>
              <a:rPr lang="de-DE" dirty="0"/>
              <a:t> </a:t>
            </a:r>
            <a:r>
              <a:rPr lang="de-DE" dirty="0" err="1"/>
              <a:t>sapicipici</a:t>
            </a:r>
            <a:r>
              <a:rPr lang="de-DE" dirty="0"/>
              <a:t> ab </a:t>
            </a:r>
            <a:r>
              <a:rPr lang="de-DE" dirty="0" err="1"/>
              <a:t>ium</a:t>
            </a:r>
            <a:r>
              <a:rPr lang="de-DE" dirty="0"/>
              <a:t> non </a:t>
            </a:r>
            <a:r>
              <a:rPr lang="de-DE" dirty="0" err="1"/>
              <a:t>nullori</a:t>
            </a:r>
            <a:r>
              <a:rPr lang="de-DE" dirty="0"/>
              <a:t> </a:t>
            </a:r>
            <a:r>
              <a:rPr lang="de-DE" dirty="0" err="1"/>
              <a:t>dis</a:t>
            </a:r>
            <a:r>
              <a:rPr lang="de-DE" dirty="0"/>
              <a:t> </a:t>
            </a:r>
            <a:r>
              <a:rPr lang="de-DE" dirty="0" err="1"/>
              <a:t>mos</a:t>
            </a:r>
            <a:r>
              <a:rPr lang="de-DE" dirty="0"/>
              <a:t> </a:t>
            </a:r>
            <a:r>
              <a:rPr lang="de-DE" dirty="0" err="1"/>
              <a:t>autem</a:t>
            </a:r>
            <a:r>
              <a:rPr lang="de-DE" dirty="0"/>
              <a:t> </a:t>
            </a:r>
            <a:r>
              <a:rPr lang="de-DE" dirty="0" err="1"/>
              <a:t>doluptassi</a:t>
            </a:r>
            <a:r>
              <a:rPr lang="de-DE" dirty="0"/>
              <a:t> </a:t>
            </a:r>
            <a:r>
              <a:rPr lang="de-DE" dirty="0" err="1"/>
              <a:t>saniscitate</a:t>
            </a:r>
            <a:r>
              <a:rPr lang="de-DE" dirty="0"/>
              <a:t> </a:t>
            </a:r>
            <a:r>
              <a:rPr lang="de-DE" dirty="0" err="1"/>
              <a:t>consequi</a:t>
            </a:r>
            <a:r>
              <a:rPr lang="de-DE" dirty="0"/>
              <a:t> </a:t>
            </a:r>
            <a:r>
              <a:rPr lang="de-DE" dirty="0" err="1"/>
              <a:t>audae</a:t>
            </a:r>
            <a:r>
              <a:rPr lang="de-DE" dirty="0"/>
              <a:t> </a:t>
            </a:r>
            <a:r>
              <a:rPr lang="de-DE" dirty="0" err="1"/>
              <a:t>simporem</a:t>
            </a:r>
            <a:r>
              <a:rPr lang="de-DE" dirty="0"/>
              <a:t> si </a:t>
            </a:r>
            <a:r>
              <a:rPr lang="de-DE" dirty="0" err="1"/>
              <a:t>venim</a:t>
            </a:r>
            <a:r>
              <a:rPr lang="de-DE" dirty="0"/>
              <a:t> </a:t>
            </a:r>
            <a:r>
              <a:rPr lang="de-DE" dirty="0" err="1"/>
              <a:t>fugia</a:t>
            </a:r>
            <a:r>
              <a:rPr lang="de-DE" dirty="0"/>
              <a:t> </a:t>
            </a:r>
            <a:r>
              <a:rPr lang="de-DE" dirty="0" err="1"/>
              <a:t>voloreptae</a:t>
            </a:r>
            <a:r>
              <a:rPr lang="de-DE" dirty="0"/>
              <a:t> </a:t>
            </a:r>
            <a:r>
              <a:rPr lang="de-DE" dirty="0" err="1"/>
              <a:t>res</a:t>
            </a:r>
            <a:r>
              <a:rPr lang="de-DE" dirty="0"/>
              <a:t> </a:t>
            </a:r>
            <a:r>
              <a:rPr lang="de-DE" dirty="0" err="1"/>
              <a:t>eturiam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quiae</a:t>
            </a:r>
            <a:r>
              <a:rPr lang="de-DE" dirty="0"/>
              <a:t> </a:t>
            </a:r>
            <a:r>
              <a:rPr lang="de-DE" dirty="0" err="1"/>
              <a:t>coribus</a:t>
            </a:r>
            <a:r>
              <a:rPr lang="de-DE" dirty="0"/>
              <a:t>.</a:t>
            </a:r>
          </a:p>
          <a:p>
            <a:pPr lvl="2"/>
            <a:r>
              <a:rPr lang="de-DE" dirty="0" err="1"/>
              <a:t>Ucia</a:t>
            </a:r>
            <a:r>
              <a:rPr lang="de-DE" dirty="0"/>
              <a:t> sam </a:t>
            </a:r>
            <a:r>
              <a:rPr lang="de-DE" dirty="0" err="1"/>
              <a:t>quid</a:t>
            </a:r>
            <a:r>
              <a:rPr lang="de-DE" dirty="0"/>
              <a:t> quo </a:t>
            </a:r>
            <a:r>
              <a:rPr lang="de-DE" dirty="0" err="1"/>
              <a:t>doles</a:t>
            </a:r>
            <a:r>
              <a:rPr lang="de-DE" dirty="0"/>
              <a:t> </a:t>
            </a:r>
            <a:r>
              <a:rPr lang="de-DE" dirty="0" err="1"/>
              <a:t>sequias</a:t>
            </a:r>
            <a:r>
              <a:rPr lang="de-DE" dirty="0"/>
              <a:t> rat </a:t>
            </a:r>
            <a:r>
              <a:rPr lang="de-DE" dirty="0" err="1"/>
              <a:t>facersp</a:t>
            </a:r>
            <a:r>
              <a:rPr lang="de-DE" dirty="0"/>
              <a:t> </a:t>
            </a:r>
            <a:r>
              <a:rPr lang="de-DE" dirty="0" err="1"/>
              <a:t>edissuntotas</a:t>
            </a:r>
            <a:r>
              <a:rPr lang="de-DE" dirty="0"/>
              <a:t> et, </a:t>
            </a:r>
            <a:r>
              <a:rPr lang="de-DE" dirty="0" err="1"/>
              <a:t>nis</a:t>
            </a:r>
            <a:r>
              <a:rPr lang="de-DE" dirty="0"/>
              <a:t> di </a:t>
            </a:r>
            <a:r>
              <a:rPr lang="de-DE" dirty="0" err="1"/>
              <a:t>berum</a:t>
            </a:r>
            <a:r>
              <a:rPr lang="de-DE" dirty="0"/>
              <a:t> </a:t>
            </a:r>
            <a:r>
              <a:rPr lang="de-DE" dirty="0" err="1"/>
              <a:t>verore</a:t>
            </a:r>
            <a:r>
              <a:rPr lang="de-DE" dirty="0"/>
              <a:t>, </a:t>
            </a:r>
            <a:r>
              <a:rPr lang="de-DE" dirty="0" err="1"/>
              <a:t>sequas</a:t>
            </a:r>
            <a:r>
              <a:rPr lang="de-DE" dirty="0"/>
              <a:t> </a:t>
            </a:r>
            <a:r>
              <a:rPr lang="de-DE" dirty="0" err="1"/>
              <a:t>represcium</a:t>
            </a:r>
            <a:r>
              <a:rPr lang="de-DE" dirty="0"/>
              <a:t> </a:t>
            </a:r>
            <a:r>
              <a:rPr lang="de-DE" dirty="0" err="1"/>
              <a:t>faccabo</a:t>
            </a:r>
            <a:r>
              <a:rPr lang="de-DE" dirty="0"/>
              <a:t>. </a:t>
            </a:r>
            <a:r>
              <a:rPr lang="de-DE" dirty="0" err="1"/>
              <a:t>Adistis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atur</a:t>
            </a:r>
            <a:r>
              <a:rPr lang="de-DE" dirty="0"/>
              <a:t> </a:t>
            </a:r>
            <a:r>
              <a:rPr lang="de-DE" dirty="0" err="1"/>
              <a:t>aliquatem</a:t>
            </a:r>
            <a:r>
              <a:rPr lang="de-DE" dirty="0"/>
              <a:t> quo </a:t>
            </a:r>
            <a:r>
              <a:rPr lang="de-DE" dirty="0" err="1"/>
              <a:t>modis</a:t>
            </a:r>
            <a:r>
              <a:rPr lang="de-DE" dirty="0"/>
              <a:t> </a:t>
            </a:r>
            <a:r>
              <a:rPr lang="de-DE" dirty="0" err="1"/>
              <a:t>accaecum</a:t>
            </a:r>
            <a:r>
              <a:rPr lang="de-DE" dirty="0"/>
              <a:t> </a:t>
            </a:r>
            <a:r>
              <a:rPr lang="de-DE" dirty="0" err="1"/>
              <a:t>nossunt</a:t>
            </a:r>
            <a:r>
              <a:rPr lang="de-DE" dirty="0"/>
              <a:t>, </a:t>
            </a:r>
            <a:r>
              <a:rPr lang="de-DE" dirty="0" err="1"/>
              <a:t>ipsam</a:t>
            </a:r>
            <a:r>
              <a:rPr lang="de-DE" dirty="0"/>
              <a:t> </a:t>
            </a:r>
            <a:r>
              <a:rPr lang="de-DE" dirty="0" err="1"/>
              <a:t>ratiam</a:t>
            </a:r>
            <a:r>
              <a:rPr lang="de-DE" dirty="0"/>
              <a:t>, </a:t>
            </a:r>
            <a:r>
              <a:rPr lang="de-DE" dirty="0" err="1"/>
              <a:t>voluptur</a:t>
            </a:r>
            <a:r>
              <a:rPr lang="de-DE" dirty="0"/>
              <a:t>?</a:t>
            </a:r>
          </a:p>
          <a:p>
            <a:pPr lvl="1"/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7FE3CC64-FA56-4A06-BBF0-9A8FE4E6AA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6088" y="6518688"/>
            <a:ext cx="10141014" cy="252000"/>
          </a:xfrm>
        </p:spPr>
        <p:txBody>
          <a:bodyPr/>
          <a:lstStyle/>
          <a:p>
            <a:r>
              <a:rPr lang="de-DE" dirty="0"/>
              <a:t>Hier kann eine Fußzeile oder Kapitel eingetragen werden (Achtung! Bearbeitung muss manuell auf jeder Folie erfolgen.)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43EADF78-0AD1-4F30-ADC0-3249404CA6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8870" y="6275024"/>
            <a:ext cx="11296730" cy="138499"/>
          </a:xfrm>
        </p:spPr>
        <p:txBody>
          <a:bodyPr/>
          <a:lstStyle/>
          <a:p>
            <a:r>
              <a:rPr lang="de-DE" dirty="0"/>
              <a:t>Hier können Quellenangaben eingetragen werden. Ohne Inhalte werden diese Textplatzhalter nicht angezeigt.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362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086B9056-756B-4236-B968-701753605541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Quam </a:t>
            </a:r>
            <a:r>
              <a:rPr lang="de-DE" dirty="0" err="1"/>
              <a:t>incipietur</a:t>
            </a:r>
            <a:r>
              <a:rPr lang="de-DE" dirty="0"/>
              <a:t> </a:t>
            </a:r>
            <a:r>
              <a:rPr lang="de-DE" dirty="0" err="1"/>
              <a:t>accaepe</a:t>
            </a:r>
            <a:r>
              <a:rPr lang="de-DE" dirty="0"/>
              <a:t> </a:t>
            </a:r>
            <a:r>
              <a:rPr lang="de-DE" dirty="0" err="1"/>
              <a:t>lenduciae</a:t>
            </a:r>
            <a:r>
              <a:rPr lang="de-DE" dirty="0"/>
              <a:t>. </a:t>
            </a:r>
            <a:r>
              <a:rPr lang="de-DE" dirty="0" err="1"/>
              <a:t>Itae</a:t>
            </a:r>
            <a:r>
              <a:rPr lang="de-DE" dirty="0"/>
              <a:t> </a:t>
            </a:r>
            <a:r>
              <a:rPr lang="de-DE" dirty="0" err="1"/>
              <a:t>voluptatem</a:t>
            </a:r>
            <a:r>
              <a:rPr lang="de-DE" dirty="0"/>
              <a:t> </a:t>
            </a:r>
            <a:r>
              <a:rPr lang="de-DE" dirty="0" err="1"/>
              <a:t>facepelita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 </a:t>
            </a:r>
            <a:r>
              <a:rPr lang="de-DE" dirty="0" err="1"/>
              <a:t>pore</a:t>
            </a:r>
            <a:r>
              <a:rPr lang="de-DE" dirty="0"/>
              <a:t> </a:t>
            </a:r>
            <a:r>
              <a:rPr lang="de-DE" dirty="0" err="1"/>
              <a:t>pos</a:t>
            </a:r>
            <a:r>
              <a:rPr lang="de-DE" dirty="0"/>
              <a:t> </a:t>
            </a:r>
            <a:r>
              <a:rPr lang="de-DE" dirty="0" err="1"/>
              <a:t>venti</a:t>
            </a:r>
            <a:r>
              <a:rPr lang="de-DE" dirty="0"/>
              <a:t> </a:t>
            </a:r>
            <a:r>
              <a:rPr lang="de-DE" dirty="0" err="1"/>
              <a:t>blanien</a:t>
            </a:r>
            <a:r>
              <a:rPr lang="de-DE" dirty="0"/>
              <a:t> </a:t>
            </a:r>
            <a:r>
              <a:rPr lang="de-DE" dirty="0" err="1"/>
              <a:t>tionsec</a:t>
            </a:r>
            <a:r>
              <a:rPr lang="de-DE" dirty="0"/>
              <a:t> </a:t>
            </a:r>
            <a:r>
              <a:rPr lang="de-DE" dirty="0" err="1"/>
              <a:t>tempellabor</a:t>
            </a:r>
            <a:r>
              <a:rPr lang="de-DE" dirty="0"/>
              <a:t> </a:t>
            </a:r>
            <a:r>
              <a:rPr lang="de-DE" dirty="0" err="1"/>
              <a:t>magnam</a:t>
            </a:r>
            <a:endParaRPr lang="de-DE" dirty="0"/>
          </a:p>
          <a:p>
            <a:pPr lvl="1"/>
            <a:r>
              <a:rPr lang="de-DE" dirty="0" err="1"/>
              <a:t>Itaquas</a:t>
            </a:r>
            <a:r>
              <a:rPr lang="de-DE" dirty="0"/>
              <a:t> </a:t>
            </a:r>
            <a:r>
              <a:rPr lang="de-DE" dirty="0" err="1"/>
              <a:t>sitiam</a:t>
            </a:r>
            <a:r>
              <a:rPr lang="de-DE" dirty="0"/>
              <a:t> </a:t>
            </a:r>
            <a:r>
              <a:rPr lang="de-DE" dirty="0" err="1"/>
              <a:t>vent</a:t>
            </a:r>
            <a:r>
              <a:rPr lang="de-DE" dirty="0"/>
              <a:t> </a:t>
            </a:r>
            <a:r>
              <a:rPr lang="de-DE" dirty="0" err="1"/>
              <a:t>fuga</a:t>
            </a:r>
            <a:r>
              <a:rPr lang="de-DE" dirty="0"/>
              <a:t>. </a:t>
            </a:r>
            <a:r>
              <a:rPr lang="de-DE" dirty="0" err="1"/>
              <a:t>Pelit</a:t>
            </a:r>
            <a:r>
              <a:rPr lang="de-DE" dirty="0"/>
              <a:t> laut </a:t>
            </a:r>
            <a:r>
              <a:rPr lang="de-DE" dirty="0" err="1"/>
              <a:t>pliciis</a:t>
            </a:r>
            <a:r>
              <a:rPr lang="de-DE" dirty="0"/>
              <a:t> </a:t>
            </a:r>
            <a:r>
              <a:rPr lang="de-DE" dirty="0" err="1"/>
              <a:t>rem</a:t>
            </a:r>
            <a:r>
              <a:rPr lang="de-DE" dirty="0"/>
              <a:t> </a:t>
            </a:r>
            <a:r>
              <a:rPr lang="de-DE" dirty="0" err="1"/>
              <a:t>reptatio</a:t>
            </a:r>
            <a:r>
              <a:rPr lang="de-DE" dirty="0"/>
              <a:t> </a:t>
            </a:r>
            <a:r>
              <a:rPr lang="de-DE" dirty="0" err="1"/>
              <a:t>beatem</a:t>
            </a:r>
            <a:r>
              <a:rPr lang="de-DE" dirty="0"/>
              <a:t> </a:t>
            </a:r>
            <a:r>
              <a:rPr lang="de-DE" dirty="0" err="1"/>
              <a:t>illestius</a:t>
            </a:r>
            <a:r>
              <a:rPr lang="de-DE" dirty="0"/>
              <a:t> </a:t>
            </a:r>
            <a:r>
              <a:rPr lang="de-DE" dirty="0" err="1"/>
              <a:t>consecabo</a:t>
            </a:r>
            <a:r>
              <a:rPr lang="de-DE" dirty="0"/>
              <a:t>. </a:t>
            </a:r>
          </a:p>
          <a:p>
            <a:pPr lvl="2"/>
            <a:r>
              <a:rPr lang="de-DE" dirty="0" err="1"/>
              <a:t>Quunda</a:t>
            </a:r>
            <a:r>
              <a:rPr lang="de-DE" dirty="0"/>
              <a:t> </a:t>
            </a:r>
            <a:r>
              <a:rPr lang="de-DE" dirty="0" err="1"/>
              <a:t>doloreste</a:t>
            </a:r>
            <a:r>
              <a:rPr lang="de-DE" dirty="0"/>
              <a:t> </a:t>
            </a:r>
            <a:r>
              <a:rPr lang="de-DE" dirty="0" err="1"/>
              <a:t>volore</a:t>
            </a:r>
            <a:r>
              <a:rPr lang="de-DE" dirty="0"/>
              <a:t> </a:t>
            </a:r>
            <a:r>
              <a:rPr lang="de-DE" dirty="0" err="1"/>
              <a:t>volores</a:t>
            </a:r>
            <a:r>
              <a:rPr lang="de-DE" dirty="0"/>
              <a:t> maximus </a:t>
            </a:r>
            <a:r>
              <a:rPr lang="de-DE" dirty="0" err="1"/>
              <a:t>eatur</a:t>
            </a:r>
            <a:r>
              <a:rPr lang="de-DE" dirty="0"/>
              <a:t> </a:t>
            </a:r>
            <a:r>
              <a:rPr lang="de-DE" dirty="0" err="1"/>
              <a:t>sapicipici</a:t>
            </a:r>
            <a:r>
              <a:rPr lang="de-DE" dirty="0"/>
              <a:t> ab </a:t>
            </a:r>
            <a:r>
              <a:rPr lang="de-DE" dirty="0" err="1"/>
              <a:t>ium</a:t>
            </a:r>
            <a:r>
              <a:rPr lang="de-DE" dirty="0"/>
              <a:t> non </a:t>
            </a:r>
            <a:r>
              <a:rPr lang="de-DE" dirty="0" err="1"/>
              <a:t>nullori</a:t>
            </a:r>
            <a:r>
              <a:rPr lang="de-DE" dirty="0"/>
              <a:t> </a:t>
            </a:r>
            <a:r>
              <a:rPr lang="de-DE" dirty="0" err="1"/>
              <a:t>dis</a:t>
            </a:r>
            <a:r>
              <a:rPr lang="de-DE" dirty="0"/>
              <a:t> </a:t>
            </a:r>
            <a:r>
              <a:rPr lang="de-DE" dirty="0" err="1"/>
              <a:t>mos</a:t>
            </a:r>
            <a:r>
              <a:rPr lang="de-DE" dirty="0"/>
              <a:t> </a:t>
            </a:r>
            <a:r>
              <a:rPr lang="de-DE" dirty="0" err="1"/>
              <a:t>autem</a:t>
            </a:r>
            <a:r>
              <a:rPr lang="de-DE" dirty="0"/>
              <a:t> </a:t>
            </a:r>
            <a:r>
              <a:rPr lang="de-DE" dirty="0" err="1"/>
              <a:t>doluptassi</a:t>
            </a:r>
            <a:r>
              <a:rPr lang="de-DE" dirty="0"/>
              <a:t> </a:t>
            </a:r>
            <a:r>
              <a:rPr lang="de-DE" dirty="0" err="1"/>
              <a:t>saniscitate</a:t>
            </a:r>
            <a:r>
              <a:rPr lang="de-DE" dirty="0"/>
              <a:t> </a:t>
            </a:r>
            <a:r>
              <a:rPr lang="de-DE" dirty="0" err="1"/>
              <a:t>consequi</a:t>
            </a:r>
            <a:r>
              <a:rPr lang="de-DE" dirty="0"/>
              <a:t> </a:t>
            </a:r>
            <a:r>
              <a:rPr lang="de-DE" dirty="0" err="1"/>
              <a:t>audae</a:t>
            </a:r>
            <a:r>
              <a:rPr lang="de-DE" dirty="0"/>
              <a:t> </a:t>
            </a:r>
            <a:r>
              <a:rPr lang="de-DE" dirty="0" err="1"/>
              <a:t>simporem</a:t>
            </a:r>
            <a:r>
              <a:rPr lang="de-DE" dirty="0"/>
              <a:t> si </a:t>
            </a:r>
            <a:r>
              <a:rPr lang="de-DE" dirty="0" err="1"/>
              <a:t>venim</a:t>
            </a:r>
            <a:r>
              <a:rPr lang="de-DE" dirty="0"/>
              <a:t> </a:t>
            </a:r>
            <a:r>
              <a:rPr lang="de-DE" dirty="0" err="1"/>
              <a:t>fugia</a:t>
            </a:r>
            <a:r>
              <a:rPr lang="de-DE" dirty="0"/>
              <a:t> </a:t>
            </a:r>
            <a:r>
              <a:rPr lang="de-DE" dirty="0" err="1"/>
              <a:t>voloreptae</a:t>
            </a:r>
            <a:r>
              <a:rPr lang="de-DE" dirty="0"/>
              <a:t> </a:t>
            </a:r>
            <a:r>
              <a:rPr lang="de-DE" dirty="0" err="1"/>
              <a:t>res</a:t>
            </a:r>
            <a:r>
              <a:rPr lang="de-DE" dirty="0"/>
              <a:t> </a:t>
            </a:r>
            <a:r>
              <a:rPr lang="de-DE" dirty="0" err="1"/>
              <a:t>eturiam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quiae</a:t>
            </a:r>
            <a:r>
              <a:rPr lang="de-DE" dirty="0"/>
              <a:t> </a:t>
            </a:r>
            <a:r>
              <a:rPr lang="de-DE" dirty="0" err="1"/>
              <a:t>coribus</a:t>
            </a:r>
            <a:r>
              <a:rPr lang="de-DE" dirty="0"/>
              <a:t>.</a:t>
            </a:r>
          </a:p>
          <a:p>
            <a:pPr lvl="2"/>
            <a:r>
              <a:rPr lang="de-DE" dirty="0" err="1"/>
              <a:t>Ucia</a:t>
            </a:r>
            <a:r>
              <a:rPr lang="de-DE" dirty="0"/>
              <a:t> sam </a:t>
            </a:r>
            <a:r>
              <a:rPr lang="de-DE" dirty="0" err="1"/>
              <a:t>quid</a:t>
            </a:r>
            <a:r>
              <a:rPr lang="de-DE" dirty="0"/>
              <a:t> quo </a:t>
            </a:r>
            <a:r>
              <a:rPr lang="de-DE" dirty="0" err="1"/>
              <a:t>doles</a:t>
            </a:r>
            <a:r>
              <a:rPr lang="de-DE" dirty="0"/>
              <a:t> </a:t>
            </a:r>
            <a:r>
              <a:rPr lang="de-DE" dirty="0" err="1"/>
              <a:t>sequias</a:t>
            </a:r>
            <a:r>
              <a:rPr lang="de-DE" dirty="0"/>
              <a:t> rat </a:t>
            </a:r>
            <a:r>
              <a:rPr lang="de-DE" dirty="0" err="1"/>
              <a:t>facersp</a:t>
            </a:r>
            <a:r>
              <a:rPr lang="de-DE" dirty="0"/>
              <a:t> </a:t>
            </a:r>
            <a:r>
              <a:rPr lang="de-DE" dirty="0" err="1"/>
              <a:t>edissuntotas</a:t>
            </a:r>
            <a:r>
              <a:rPr lang="de-DE" dirty="0"/>
              <a:t> et, </a:t>
            </a:r>
            <a:r>
              <a:rPr lang="de-DE" dirty="0" err="1"/>
              <a:t>nis</a:t>
            </a:r>
            <a:r>
              <a:rPr lang="de-DE" dirty="0"/>
              <a:t> di </a:t>
            </a:r>
            <a:r>
              <a:rPr lang="de-DE" dirty="0" err="1"/>
              <a:t>berum</a:t>
            </a:r>
            <a:r>
              <a:rPr lang="de-DE" dirty="0"/>
              <a:t> </a:t>
            </a:r>
            <a:r>
              <a:rPr lang="de-DE" dirty="0" err="1"/>
              <a:t>verore</a:t>
            </a:r>
            <a:r>
              <a:rPr lang="de-DE" dirty="0"/>
              <a:t>, </a:t>
            </a:r>
            <a:r>
              <a:rPr lang="de-DE" dirty="0" err="1"/>
              <a:t>sequas</a:t>
            </a:r>
            <a:r>
              <a:rPr lang="de-DE" dirty="0"/>
              <a:t> </a:t>
            </a:r>
            <a:r>
              <a:rPr lang="de-DE" dirty="0" err="1"/>
              <a:t>represcium</a:t>
            </a:r>
            <a:r>
              <a:rPr lang="de-DE" dirty="0"/>
              <a:t> </a:t>
            </a:r>
            <a:r>
              <a:rPr lang="de-DE" dirty="0" err="1"/>
              <a:t>faccabo</a:t>
            </a:r>
            <a:r>
              <a:rPr lang="de-DE" dirty="0"/>
              <a:t>. </a:t>
            </a:r>
            <a:r>
              <a:rPr lang="de-DE" dirty="0" err="1"/>
              <a:t>Adistis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atur</a:t>
            </a:r>
            <a:r>
              <a:rPr lang="de-DE" dirty="0"/>
              <a:t> </a:t>
            </a:r>
            <a:r>
              <a:rPr lang="de-DE" dirty="0" err="1"/>
              <a:t>aliquatem</a:t>
            </a:r>
            <a:r>
              <a:rPr lang="de-DE" dirty="0"/>
              <a:t> quo </a:t>
            </a:r>
            <a:r>
              <a:rPr lang="de-DE" dirty="0" err="1"/>
              <a:t>modis</a:t>
            </a:r>
            <a:r>
              <a:rPr lang="de-DE" dirty="0"/>
              <a:t> </a:t>
            </a:r>
            <a:r>
              <a:rPr lang="de-DE" dirty="0" err="1"/>
              <a:t>accaecum</a:t>
            </a:r>
            <a:r>
              <a:rPr lang="de-DE" dirty="0"/>
              <a:t> </a:t>
            </a:r>
            <a:r>
              <a:rPr lang="de-DE" dirty="0" err="1"/>
              <a:t>nossunt</a:t>
            </a:r>
            <a:r>
              <a:rPr lang="de-DE" dirty="0"/>
              <a:t>, </a:t>
            </a:r>
            <a:r>
              <a:rPr lang="de-DE" dirty="0" err="1"/>
              <a:t>ipsam</a:t>
            </a:r>
            <a:r>
              <a:rPr lang="de-DE" dirty="0"/>
              <a:t> </a:t>
            </a:r>
            <a:r>
              <a:rPr lang="de-DE" dirty="0" err="1"/>
              <a:t>ratiam</a:t>
            </a:r>
            <a:r>
              <a:rPr lang="de-DE" dirty="0"/>
              <a:t>, </a:t>
            </a:r>
            <a:r>
              <a:rPr lang="de-DE" dirty="0" err="1"/>
              <a:t>voluptur</a:t>
            </a:r>
            <a:r>
              <a:rPr lang="de-DE" dirty="0"/>
              <a:t>?</a:t>
            </a:r>
          </a:p>
          <a:p>
            <a:endParaRPr lang="de-DE" dirty="0"/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E4151317-E088-4E7F-ACEA-1298EB1E2CA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de-DE" dirty="0"/>
              <a:t>Quam </a:t>
            </a:r>
            <a:r>
              <a:rPr lang="de-DE" dirty="0" err="1"/>
              <a:t>incipietur</a:t>
            </a:r>
            <a:r>
              <a:rPr lang="de-DE" dirty="0"/>
              <a:t> </a:t>
            </a:r>
            <a:r>
              <a:rPr lang="de-DE" dirty="0" err="1"/>
              <a:t>accaepe</a:t>
            </a:r>
            <a:r>
              <a:rPr lang="de-DE" dirty="0"/>
              <a:t> </a:t>
            </a:r>
            <a:r>
              <a:rPr lang="de-DE" dirty="0" err="1"/>
              <a:t>lenduciae</a:t>
            </a:r>
            <a:r>
              <a:rPr lang="de-DE" dirty="0"/>
              <a:t>. </a:t>
            </a:r>
            <a:r>
              <a:rPr lang="de-DE" dirty="0" err="1"/>
              <a:t>Itae</a:t>
            </a:r>
            <a:r>
              <a:rPr lang="de-DE" dirty="0"/>
              <a:t> </a:t>
            </a:r>
            <a:r>
              <a:rPr lang="de-DE" dirty="0" err="1"/>
              <a:t>voluptatem</a:t>
            </a:r>
            <a:r>
              <a:rPr lang="de-DE" dirty="0"/>
              <a:t> </a:t>
            </a:r>
            <a:r>
              <a:rPr lang="de-DE" dirty="0" err="1"/>
              <a:t>facepelita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 </a:t>
            </a:r>
            <a:r>
              <a:rPr lang="de-DE" dirty="0" err="1"/>
              <a:t>pore</a:t>
            </a:r>
            <a:r>
              <a:rPr lang="de-DE" dirty="0"/>
              <a:t> </a:t>
            </a:r>
            <a:r>
              <a:rPr lang="de-DE" dirty="0" err="1"/>
              <a:t>pos</a:t>
            </a:r>
            <a:r>
              <a:rPr lang="de-DE" dirty="0"/>
              <a:t> </a:t>
            </a:r>
            <a:r>
              <a:rPr lang="de-DE" dirty="0" err="1"/>
              <a:t>venti</a:t>
            </a:r>
            <a:r>
              <a:rPr lang="de-DE" dirty="0"/>
              <a:t> </a:t>
            </a:r>
            <a:r>
              <a:rPr lang="de-DE" dirty="0" err="1"/>
              <a:t>blanien</a:t>
            </a:r>
            <a:r>
              <a:rPr lang="de-DE" dirty="0"/>
              <a:t> </a:t>
            </a:r>
            <a:r>
              <a:rPr lang="de-DE" dirty="0" err="1"/>
              <a:t>tionsec</a:t>
            </a:r>
            <a:r>
              <a:rPr lang="de-DE" dirty="0"/>
              <a:t> </a:t>
            </a:r>
            <a:r>
              <a:rPr lang="de-DE" dirty="0" err="1"/>
              <a:t>tempellabor</a:t>
            </a:r>
            <a:r>
              <a:rPr lang="de-DE" dirty="0"/>
              <a:t> </a:t>
            </a:r>
            <a:r>
              <a:rPr lang="de-DE" dirty="0" err="1"/>
              <a:t>magnam</a:t>
            </a:r>
            <a:endParaRPr lang="de-DE" dirty="0"/>
          </a:p>
          <a:p>
            <a:pPr lvl="1"/>
            <a:r>
              <a:rPr lang="de-DE" dirty="0" err="1"/>
              <a:t>Itaquas</a:t>
            </a:r>
            <a:r>
              <a:rPr lang="de-DE" dirty="0"/>
              <a:t> </a:t>
            </a:r>
            <a:r>
              <a:rPr lang="de-DE" dirty="0" err="1"/>
              <a:t>sitiam</a:t>
            </a:r>
            <a:r>
              <a:rPr lang="de-DE" dirty="0"/>
              <a:t> </a:t>
            </a:r>
            <a:r>
              <a:rPr lang="de-DE" dirty="0" err="1"/>
              <a:t>vent</a:t>
            </a:r>
            <a:r>
              <a:rPr lang="de-DE" dirty="0"/>
              <a:t> </a:t>
            </a:r>
            <a:r>
              <a:rPr lang="de-DE" dirty="0" err="1"/>
              <a:t>fuga</a:t>
            </a:r>
            <a:r>
              <a:rPr lang="de-DE" dirty="0"/>
              <a:t>. </a:t>
            </a:r>
            <a:r>
              <a:rPr lang="de-DE" dirty="0" err="1"/>
              <a:t>Pelit</a:t>
            </a:r>
            <a:r>
              <a:rPr lang="de-DE" dirty="0"/>
              <a:t> laut </a:t>
            </a:r>
            <a:r>
              <a:rPr lang="de-DE" dirty="0" err="1"/>
              <a:t>pliciis</a:t>
            </a:r>
            <a:r>
              <a:rPr lang="de-DE" dirty="0"/>
              <a:t> </a:t>
            </a:r>
            <a:r>
              <a:rPr lang="de-DE" dirty="0" err="1"/>
              <a:t>rem</a:t>
            </a:r>
            <a:r>
              <a:rPr lang="de-DE" dirty="0"/>
              <a:t> </a:t>
            </a:r>
            <a:r>
              <a:rPr lang="de-DE" dirty="0" err="1"/>
              <a:t>reptatio</a:t>
            </a:r>
            <a:r>
              <a:rPr lang="de-DE" dirty="0"/>
              <a:t> </a:t>
            </a:r>
            <a:r>
              <a:rPr lang="de-DE" dirty="0" err="1"/>
              <a:t>beatem</a:t>
            </a:r>
            <a:r>
              <a:rPr lang="de-DE" dirty="0"/>
              <a:t> </a:t>
            </a:r>
            <a:r>
              <a:rPr lang="de-DE" dirty="0" err="1"/>
              <a:t>illestius</a:t>
            </a:r>
            <a:r>
              <a:rPr lang="de-DE" dirty="0"/>
              <a:t> </a:t>
            </a:r>
            <a:r>
              <a:rPr lang="de-DE" dirty="0" err="1"/>
              <a:t>consecabo</a:t>
            </a:r>
            <a:r>
              <a:rPr lang="de-DE" dirty="0"/>
              <a:t>. </a:t>
            </a:r>
          </a:p>
          <a:p>
            <a:pPr lvl="2"/>
            <a:r>
              <a:rPr lang="de-DE" dirty="0" err="1"/>
              <a:t>Quunda</a:t>
            </a:r>
            <a:r>
              <a:rPr lang="de-DE" dirty="0"/>
              <a:t> </a:t>
            </a:r>
            <a:r>
              <a:rPr lang="de-DE" dirty="0" err="1"/>
              <a:t>doloreste</a:t>
            </a:r>
            <a:r>
              <a:rPr lang="de-DE" dirty="0"/>
              <a:t> </a:t>
            </a:r>
            <a:r>
              <a:rPr lang="de-DE" dirty="0" err="1"/>
              <a:t>volore</a:t>
            </a:r>
            <a:r>
              <a:rPr lang="de-DE" dirty="0"/>
              <a:t> </a:t>
            </a:r>
            <a:r>
              <a:rPr lang="de-DE" dirty="0" err="1"/>
              <a:t>volores</a:t>
            </a:r>
            <a:r>
              <a:rPr lang="de-DE" dirty="0"/>
              <a:t> maximus </a:t>
            </a:r>
            <a:r>
              <a:rPr lang="de-DE" dirty="0" err="1"/>
              <a:t>eatur</a:t>
            </a:r>
            <a:r>
              <a:rPr lang="de-DE" dirty="0"/>
              <a:t> </a:t>
            </a:r>
            <a:r>
              <a:rPr lang="de-DE" dirty="0" err="1"/>
              <a:t>sapicipici</a:t>
            </a:r>
            <a:r>
              <a:rPr lang="de-DE" dirty="0"/>
              <a:t> ab </a:t>
            </a:r>
            <a:r>
              <a:rPr lang="de-DE" dirty="0" err="1"/>
              <a:t>ium</a:t>
            </a:r>
            <a:r>
              <a:rPr lang="de-DE" dirty="0"/>
              <a:t> non </a:t>
            </a:r>
            <a:r>
              <a:rPr lang="de-DE" dirty="0" err="1"/>
              <a:t>nullori</a:t>
            </a:r>
            <a:r>
              <a:rPr lang="de-DE" dirty="0"/>
              <a:t> </a:t>
            </a:r>
            <a:r>
              <a:rPr lang="de-DE" dirty="0" err="1"/>
              <a:t>dis</a:t>
            </a:r>
            <a:r>
              <a:rPr lang="de-DE" dirty="0"/>
              <a:t> </a:t>
            </a:r>
            <a:r>
              <a:rPr lang="de-DE" dirty="0" err="1"/>
              <a:t>mos</a:t>
            </a:r>
            <a:r>
              <a:rPr lang="de-DE" dirty="0"/>
              <a:t> </a:t>
            </a:r>
            <a:r>
              <a:rPr lang="de-DE" dirty="0" err="1"/>
              <a:t>autem</a:t>
            </a:r>
            <a:r>
              <a:rPr lang="de-DE" dirty="0"/>
              <a:t> </a:t>
            </a:r>
            <a:r>
              <a:rPr lang="de-DE" dirty="0" err="1"/>
              <a:t>doluptassi</a:t>
            </a:r>
            <a:r>
              <a:rPr lang="de-DE" dirty="0"/>
              <a:t> </a:t>
            </a:r>
            <a:r>
              <a:rPr lang="de-DE" dirty="0" err="1"/>
              <a:t>saniscitate</a:t>
            </a:r>
            <a:r>
              <a:rPr lang="de-DE" dirty="0"/>
              <a:t> </a:t>
            </a:r>
            <a:r>
              <a:rPr lang="de-DE" dirty="0" err="1"/>
              <a:t>consequi</a:t>
            </a:r>
            <a:r>
              <a:rPr lang="de-DE" dirty="0"/>
              <a:t> </a:t>
            </a:r>
            <a:r>
              <a:rPr lang="de-DE" dirty="0" err="1"/>
              <a:t>audae</a:t>
            </a:r>
            <a:r>
              <a:rPr lang="de-DE" dirty="0"/>
              <a:t> </a:t>
            </a:r>
            <a:r>
              <a:rPr lang="de-DE" dirty="0" err="1"/>
              <a:t>simporem</a:t>
            </a:r>
            <a:r>
              <a:rPr lang="de-DE" dirty="0"/>
              <a:t> si </a:t>
            </a:r>
            <a:r>
              <a:rPr lang="de-DE" dirty="0" err="1"/>
              <a:t>venim</a:t>
            </a:r>
            <a:r>
              <a:rPr lang="de-DE" dirty="0"/>
              <a:t> </a:t>
            </a:r>
            <a:r>
              <a:rPr lang="de-DE" dirty="0" err="1"/>
              <a:t>fugia</a:t>
            </a:r>
            <a:r>
              <a:rPr lang="de-DE" dirty="0"/>
              <a:t> </a:t>
            </a:r>
            <a:r>
              <a:rPr lang="de-DE" dirty="0" err="1"/>
              <a:t>voloreptae</a:t>
            </a:r>
            <a:r>
              <a:rPr lang="de-DE" dirty="0"/>
              <a:t> </a:t>
            </a:r>
            <a:r>
              <a:rPr lang="de-DE" dirty="0" err="1"/>
              <a:t>res</a:t>
            </a:r>
            <a:r>
              <a:rPr lang="de-DE" dirty="0"/>
              <a:t> </a:t>
            </a:r>
            <a:r>
              <a:rPr lang="de-DE" dirty="0" err="1"/>
              <a:t>eturiam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quiae</a:t>
            </a:r>
            <a:r>
              <a:rPr lang="de-DE" dirty="0"/>
              <a:t> </a:t>
            </a:r>
            <a:r>
              <a:rPr lang="de-DE" dirty="0" err="1"/>
              <a:t>coribus</a:t>
            </a:r>
            <a:r>
              <a:rPr lang="de-DE" dirty="0"/>
              <a:t>.</a:t>
            </a:r>
          </a:p>
          <a:p>
            <a:pPr lvl="2"/>
            <a:r>
              <a:rPr lang="de-DE" dirty="0" err="1"/>
              <a:t>Ucia</a:t>
            </a:r>
            <a:r>
              <a:rPr lang="de-DE" dirty="0"/>
              <a:t> sam </a:t>
            </a:r>
            <a:r>
              <a:rPr lang="de-DE" dirty="0" err="1"/>
              <a:t>quid</a:t>
            </a:r>
            <a:r>
              <a:rPr lang="de-DE" dirty="0"/>
              <a:t> quo </a:t>
            </a:r>
            <a:r>
              <a:rPr lang="de-DE" dirty="0" err="1"/>
              <a:t>doles</a:t>
            </a:r>
            <a:r>
              <a:rPr lang="de-DE" dirty="0"/>
              <a:t> </a:t>
            </a:r>
            <a:r>
              <a:rPr lang="de-DE" dirty="0" err="1"/>
              <a:t>sequias</a:t>
            </a:r>
            <a:r>
              <a:rPr lang="de-DE" dirty="0"/>
              <a:t> rat </a:t>
            </a:r>
            <a:r>
              <a:rPr lang="de-DE" dirty="0" err="1"/>
              <a:t>facersp</a:t>
            </a:r>
            <a:r>
              <a:rPr lang="de-DE" dirty="0"/>
              <a:t> </a:t>
            </a:r>
            <a:r>
              <a:rPr lang="de-DE" dirty="0" err="1"/>
              <a:t>edissuntotas</a:t>
            </a:r>
            <a:r>
              <a:rPr lang="de-DE" dirty="0"/>
              <a:t> et, </a:t>
            </a:r>
            <a:r>
              <a:rPr lang="de-DE" dirty="0" err="1"/>
              <a:t>nis</a:t>
            </a:r>
            <a:r>
              <a:rPr lang="de-DE" dirty="0"/>
              <a:t> di </a:t>
            </a:r>
            <a:r>
              <a:rPr lang="de-DE" dirty="0" err="1"/>
              <a:t>berum</a:t>
            </a:r>
            <a:r>
              <a:rPr lang="de-DE" dirty="0"/>
              <a:t> </a:t>
            </a:r>
            <a:r>
              <a:rPr lang="de-DE" dirty="0" err="1"/>
              <a:t>verore</a:t>
            </a:r>
            <a:r>
              <a:rPr lang="de-DE" dirty="0"/>
              <a:t>, </a:t>
            </a:r>
            <a:r>
              <a:rPr lang="de-DE" dirty="0" err="1"/>
              <a:t>sequas</a:t>
            </a:r>
            <a:r>
              <a:rPr lang="de-DE" dirty="0"/>
              <a:t> </a:t>
            </a:r>
            <a:r>
              <a:rPr lang="de-DE" dirty="0" err="1"/>
              <a:t>represcium</a:t>
            </a:r>
            <a:r>
              <a:rPr lang="de-DE" dirty="0"/>
              <a:t> </a:t>
            </a:r>
            <a:r>
              <a:rPr lang="de-DE" dirty="0" err="1"/>
              <a:t>faccabo</a:t>
            </a:r>
            <a:r>
              <a:rPr lang="de-DE" dirty="0"/>
              <a:t>. </a:t>
            </a:r>
            <a:r>
              <a:rPr lang="de-DE" dirty="0" err="1"/>
              <a:t>Adistis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atur</a:t>
            </a:r>
            <a:r>
              <a:rPr lang="de-DE" dirty="0"/>
              <a:t> </a:t>
            </a:r>
            <a:r>
              <a:rPr lang="de-DE" dirty="0" err="1"/>
              <a:t>aliquatem</a:t>
            </a:r>
            <a:r>
              <a:rPr lang="de-DE" dirty="0"/>
              <a:t> quo </a:t>
            </a:r>
            <a:r>
              <a:rPr lang="de-DE" dirty="0" err="1"/>
              <a:t>modis</a:t>
            </a:r>
            <a:r>
              <a:rPr lang="de-DE" dirty="0"/>
              <a:t> </a:t>
            </a:r>
            <a:r>
              <a:rPr lang="de-DE" dirty="0" err="1"/>
              <a:t>accaecum</a:t>
            </a:r>
            <a:r>
              <a:rPr lang="de-DE" dirty="0"/>
              <a:t> </a:t>
            </a:r>
            <a:r>
              <a:rPr lang="de-DE" dirty="0" err="1"/>
              <a:t>nossunt</a:t>
            </a:r>
            <a:r>
              <a:rPr lang="de-DE" dirty="0"/>
              <a:t>, </a:t>
            </a:r>
            <a:r>
              <a:rPr lang="de-DE" dirty="0" err="1"/>
              <a:t>ipsam</a:t>
            </a:r>
            <a:r>
              <a:rPr lang="de-DE" dirty="0"/>
              <a:t> </a:t>
            </a:r>
            <a:r>
              <a:rPr lang="de-DE" dirty="0" err="1"/>
              <a:t>ratiam</a:t>
            </a:r>
            <a:r>
              <a:rPr lang="de-DE" dirty="0"/>
              <a:t>, </a:t>
            </a:r>
            <a:r>
              <a:rPr lang="de-DE" dirty="0" err="1"/>
              <a:t>voluptur</a:t>
            </a:r>
            <a:r>
              <a:rPr lang="de-DE" dirty="0"/>
              <a:t>?</a:t>
            </a:r>
          </a:p>
          <a:p>
            <a:endParaRPr lang="de-DE" dirty="0"/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C423BC4C-1AF7-4127-BBA7-3E5760F03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Seitenbeispiel mit zwei Inhalten</a:t>
            </a:r>
            <a:br>
              <a:rPr lang="de-DE" dirty="0"/>
            </a:br>
            <a:r>
              <a:rPr lang="de-DE" dirty="0"/>
              <a:t>maximal zwei Zeilen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A5CC118C-E0D6-42F0-B0BC-F1939FBD506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893CB322-A858-42CC-8F38-1C554A6EC77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277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924441D0-333C-43CA-8E37-F35627E8731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Quam </a:t>
            </a:r>
            <a:r>
              <a:rPr lang="de-DE" dirty="0" err="1"/>
              <a:t>incipietur</a:t>
            </a:r>
            <a:r>
              <a:rPr lang="de-DE" dirty="0"/>
              <a:t> </a:t>
            </a:r>
            <a:r>
              <a:rPr lang="de-DE" dirty="0" err="1"/>
              <a:t>accaepe</a:t>
            </a:r>
            <a:r>
              <a:rPr lang="de-DE" dirty="0"/>
              <a:t> </a:t>
            </a:r>
            <a:r>
              <a:rPr lang="de-DE" dirty="0" err="1"/>
              <a:t>lenduciae</a:t>
            </a:r>
            <a:r>
              <a:rPr lang="de-DE" dirty="0"/>
              <a:t>. </a:t>
            </a:r>
            <a:r>
              <a:rPr lang="de-DE" dirty="0" err="1"/>
              <a:t>Itae</a:t>
            </a:r>
            <a:r>
              <a:rPr lang="de-DE" dirty="0"/>
              <a:t> </a:t>
            </a:r>
            <a:r>
              <a:rPr lang="de-DE" dirty="0" err="1"/>
              <a:t>voluptatem</a:t>
            </a:r>
            <a:r>
              <a:rPr lang="de-DE" dirty="0"/>
              <a:t> </a:t>
            </a:r>
            <a:r>
              <a:rPr lang="de-DE" dirty="0" err="1"/>
              <a:t>facepelita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 </a:t>
            </a:r>
            <a:r>
              <a:rPr lang="de-DE" dirty="0" err="1"/>
              <a:t>pore</a:t>
            </a:r>
            <a:r>
              <a:rPr lang="de-DE" dirty="0"/>
              <a:t> </a:t>
            </a:r>
            <a:r>
              <a:rPr lang="de-DE" dirty="0" err="1"/>
              <a:t>pos</a:t>
            </a:r>
            <a:r>
              <a:rPr lang="de-DE" dirty="0"/>
              <a:t> </a:t>
            </a:r>
            <a:r>
              <a:rPr lang="de-DE" dirty="0" err="1"/>
              <a:t>venti</a:t>
            </a:r>
            <a:r>
              <a:rPr lang="de-DE" dirty="0"/>
              <a:t> </a:t>
            </a:r>
            <a:r>
              <a:rPr lang="de-DE" dirty="0" err="1"/>
              <a:t>blanien</a:t>
            </a:r>
            <a:r>
              <a:rPr lang="de-DE" dirty="0"/>
              <a:t> </a:t>
            </a:r>
            <a:r>
              <a:rPr lang="de-DE" dirty="0" err="1"/>
              <a:t>tionsec</a:t>
            </a:r>
            <a:r>
              <a:rPr lang="de-DE" dirty="0"/>
              <a:t> </a:t>
            </a:r>
            <a:r>
              <a:rPr lang="de-DE" dirty="0" err="1"/>
              <a:t>tempellabor</a:t>
            </a:r>
            <a:r>
              <a:rPr lang="de-DE" dirty="0"/>
              <a:t> </a:t>
            </a:r>
            <a:r>
              <a:rPr lang="de-DE" dirty="0" err="1"/>
              <a:t>magnam</a:t>
            </a:r>
            <a:endParaRPr lang="de-DE" dirty="0"/>
          </a:p>
          <a:p>
            <a:pPr lvl="1"/>
            <a:r>
              <a:rPr lang="de-DE" dirty="0" err="1"/>
              <a:t>Itaquas</a:t>
            </a:r>
            <a:r>
              <a:rPr lang="de-DE" dirty="0"/>
              <a:t> </a:t>
            </a:r>
            <a:r>
              <a:rPr lang="de-DE" dirty="0" err="1"/>
              <a:t>sitiam</a:t>
            </a:r>
            <a:r>
              <a:rPr lang="de-DE" dirty="0"/>
              <a:t> </a:t>
            </a:r>
            <a:r>
              <a:rPr lang="de-DE" dirty="0" err="1"/>
              <a:t>vent</a:t>
            </a:r>
            <a:r>
              <a:rPr lang="de-DE" dirty="0"/>
              <a:t> </a:t>
            </a:r>
            <a:r>
              <a:rPr lang="de-DE" dirty="0" err="1"/>
              <a:t>fuga</a:t>
            </a:r>
            <a:r>
              <a:rPr lang="de-DE" dirty="0"/>
              <a:t>. </a:t>
            </a:r>
            <a:r>
              <a:rPr lang="de-DE" dirty="0" err="1"/>
              <a:t>Pelit</a:t>
            </a:r>
            <a:r>
              <a:rPr lang="de-DE" dirty="0"/>
              <a:t> laut </a:t>
            </a:r>
            <a:r>
              <a:rPr lang="de-DE" dirty="0" err="1"/>
              <a:t>pliciis</a:t>
            </a:r>
            <a:r>
              <a:rPr lang="de-DE" dirty="0"/>
              <a:t> </a:t>
            </a:r>
            <a:r>
              <a:rPr lang="de-DE" dirty="0" err="1"/>
              <a:t>rem</a:t>
            </a:r>
            <a:r>
              <a:rPr lang="de-DE" dirty="0"/>
              <a:t> </a:t>
            </a:r>
            <a:r>
              <a:rPr lang="de-DE" dirty="0" err="1"/>
              <a:t>reptatio</a:t>
            </a:r>
            <a:r>
              <a:rPr lang="de-DE" dirty="0"/>
              <a:t> </a:t>
            </a:r>
            <a:r>
              <a:rPr lang="de-DE" dirty="0" err="1"/>
              <a:t>beatem</a:t>
            </a:r>
            <a:r>
              <a:rPr lang="de-DE" dirty="0"/>
              <a:t> </a:t>
            </a:r>
            <a:r>
              <a:rPr lang="de-DE" dirty="0" err="1"/>
              <a:t>illestius</a:t>
            </a:r>
            <a:r>
              <a:rPr lang="de-DE" dirty="0"/>
              <a:t> </a:t>
            </a:r>
            <a:r>
              <a:rPr lang="de-DE" dirty="0" err="1"/>
              <a:t>consecabo</a:t>
            </a:r>
            <a:r>
              <a:rPr lang="de-DE" dirty="0"/>
              <a:t>. </a:t>
            </a:r>
          </a:p>
          <a:p>
            <a:pPr lvl="2"/>
            <a:r>
              <a:rPr lang="de-DE" dirty="0" err="1"/>
              <a:t>Quunda</a:t>
            </a:r>
            <a:r>
              <a:rPr lang="de-DE" dirty="0"/>
              <a:t> </a:t>
            </a:r>
            <a:r>
              <a:rPr lang="de-DE" dirty="0" err="1"/>
              <a:t>doloreste</a:t>
            </a:r>
            <a:r>
              <a:rPr lang="de-DE" dirty="0"/>
              <a:t> </a:t>
            </a:r>
            <a:r>
              <a:rPr lang="de-DE" dirty="0" err="1"/>
              <a:t>volore</a:t>
            </a:r>
            <a:r>
              <a:rPr lang="de-DE" dirty="0"/>
              <a:t> </a:t>
            </a:r>
            <a:r>
              <a:rPr lang="de-DE" dirty="0" err="1"/>
              <a:t>volores</a:t>
            </a:r>
            <a:r>
              <a:rPr lang="de-DE" dirty="0"/>
              <a:t> maximus </a:t>
            </a:r>
            <a:r>
              <a:rPr lang="de-DE" dirty="0" err="1"/>
              <a:t>eatur</a:t>
            </a:r>
            <a:r>
              <a:rPr lang="de-DE" dirty="0"/>
              <a:t> </a:t>
            </a:r>
            <a:r>
              <a:rPr lang="de-DE" dirty="0" err="1"/>
              <a:t>sapicipici</a:t>
            </a:r>
            <a:r>
              <a:rPr lang="de-DE" dirty="0"/>
              <a:t> ab </a:t>
            </a:r>
            <a:r>
              <a:rPr lang="de-DE" dirty="0" err="1"/>
              <a:t>ium</a:t>
            </a:r>
            <a:r>
              <a:rPr lang="de-DE" dirty="0"/>
              <a:t> non </a:t>
            </a:r>
            <a:r>
              <a:rPr lang="de-DE" dirty="0" err="1"/>
              <a:t>nullori</a:t>
            </a:r>
            <a:r>
              <a:rPr lang="de-DE" dirty="0"/>
              <a:t> </a:t>
            </a:r>
            <a:r>
              <a:rPr lang="de-DE" dirty="0" err="1"/>
              <a:t>dis</a:t>
            </a:r>
            <a:r>
              <a:rPr lang="de-DE" dirty="0"/>
              <a:t> </a:t>
            </a:r>
            <a:r>
              <a:rPr lang="de-DE" dirty="0" err="1"/>
              <a:t>mos</a:t>
            </a:r>
            <a:r>
              <a:rPr lang="de-DE" dirty="0"/>
              <a:t> </a:t>
            </a:r>
            <a:r>
              <a:rPr lang="de-DE" dirty="0" err="1"/>
              <a:t>autem</a:t>
            </a:r>
            <a:r>
              <a:rPr lang="de-DE" dirty="0"/>
              <a:t> </a:t>
            </a:r>
            <a:r>
              <a:rPr lang="de-DE" dirty="0" err="1"/>
              <a:t>doluptassi</a:t>
            </a:r>
            <a:r>
              <a:rPr lang="de-DE" dirty="0"/>
              <a:t> </a:t>
            </a:r>
            <a:r>
              <a:rPr lang="de-DE" dirty="0" err="1"/>
              <a:t>saniscitate</a:t>
            </a:r>
            <a:r>
              <a:rPr lang="de-DE" dirty="0"/>
              <a:t> </a:t>
            </a:r>
            <a:r>
              <a:rPr lang="de-DE" dirty="0" err="1"/>
              <a:t>consequi</a:t>
            </a:r>
            <a:r>
              <a:rPr lang="de-DE" dirty="0"/>
              <a:t> </a:t>
            </a:r>
            <a:r>
              <a:rPr lang="de-DE" dirty="0" err="1"/>
              <a:t>audae</a:t>
            </a:r>
            <a:r>
              <a:rPr lang="de-DE" dirty="0"/>
              <a:t> </a:t>
            </a:r>
            <a:r>
              <a:rPr lang="de-DE" dirty="0" err="1"/>
              <a:t>simporem</a:t>
            </a:r>
            <a:r>
              <a:rPr lang="de-DE" dirty="0"/>
              <a:t> si </a:t>
            </a:r>
            <a:r>
              <a:rPr lang="de-DE" dirty="0" err="1"/>
              <a:t>venim</a:t>
            </a:r>
            <a:r>
              <a:rPr lang="de-DE" dirty="0"/>
              <a:t> </a:t>
            </a:r>
            <a:r>
              <a:rPr lang="de-DE" dirty="0" err="1"/>
              <a:t>fugia</a:t>
            </a:r>
            <a:r>
              <a:rPr lang="de-DE" dirty="0"/>
              <a:t> </a:t>
            </a:r>
            <a:r>
              <a:rPr lang="de-DE" dirty="0" err="1"/>
              <a:t>voloreptae</a:t>
            </a:r>
            <a:r>
              <a:rPr lang="de-DE" dirty="0"/>
              <a:t> </a:t>
            </a:r>
            <a:r>
              <a:rPr lang="de-DE" dirty="0" err="1"/>
              <a:t>res</a:t>
            </a:r>
            <a:r>
              <a:rPr lang="de-DE" dirty="0"/>
              <a:t> </a:t>
            </a:r>
            <a:r>
              <a:rPr lang="de-DE" dirty="0" err="1"/>
              <a:t>eturiam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quiae</a:t>
            </a:r>
            <a:r>
              <a:rPr lang="de-DE" dirty="0"/>
              <a:t> </a:t>
            </a:r>
            <a:r>
              <a:rPr lang="de-DE" dirty="0" err="1"/>
              <a:t>coribus</a:t>
            </a:r>
            <a:r>
              <a:rPr lang="de-DE" dirty="0"/>
              <a:t>.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DB7B7E0D-EAB6-4832-B878-4D1EB548EBF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de-DE" dirty="0"/>
              <a:t>Quam </a:t>
            </a:r>
            <a:r>
              <a:rPr lang="de-DE" dirty="0" err="1"/>
              <a:t>incipietur</a:t>
            </a:r>
            <a:r>
              <a:rPr lang="de-DE" dirty="0"/>
              <a:t> </a:t>
            </a:r>
            <a:r>
              <a:rPr lang="de-DE" dirty="0" err="1"/>
              <a:t>accaepe</a:t>
            </a:r>
            <a:r>
              <a:rPr lang="de-DE" dirty="0"/>
              <a:t> </a:t>
            </a:r>
            <a:r>
              <a:rPr lang="de-DE" dirty="0" err="1"/>
              <a:t>lenduciae</a:t>
            </a:r>
            <a:r>
              <a:rPr lang="de-DE" dirty="0"/>
              <a:t>. </a:t>
            </a:r>
            <a:r>
              <a:rPr lang="de-DE" dirty="0" err="1"/>
              <a:t>Itae</a:t>
            </a:r>
            <a:r>
              <a:rPr lang="de-DE" dirty="0"/>
              <a:t> </a:t>
            </a:r>
            <a:r>
              <a:rPr lang="de-DE" dirty="0" err="1"/>
              <a:t>voluptatem</a:t>
            </a:r>
            <a:r>
              <a:rPr lang="de-DE" dirty="0"/>
              <a:t> </a:t>
            </a:r>
            <a:r>
              <a:rPr lang="de-DE" dirty="0" err="1"/>
              <a:t>facepelita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 </a:t>
            </a:r>
            <a:r>
              <a:rPr lang="de-DE" dirty="0" err="1"/>
              <a:t>pore</a:t>
            </a:r>
            <a:r>
              <a:rPr lang="de-DE" dirty="0"/>
              <a:t> </a:t>
            </a:r>
            <a:r>
              <a:rPr lang="de-DE" dirty="0" err="1"/>
              <a:t>pos</a:t>
            </a:r>
            <a:r>
              <a:rPr lang="de-DE" dirty="0"/>
              <a:t> </a:t>
            </a:r>
            <a:r>
              <a:rPr lang="de-DE" dirty="0" err="1"/>
              <a:t>venti</a:t>
            </a:r>
            <a:r>
              <a:rPr lang="de-DE" dirty="0"/>
              <a:t> </a:t>
            </a:r>
            <a:r>
              <a:rPr lang="de-DE" dirty="0" err="1"/>
              <a:t>blanien</a:t>
            </a:r>
            <a:r>
              <a:rPr lang="de-DE" dirty="0"/>
              <a:t> </a:t>
            </a:r>
            <a:r>
              <a:rPr lang="de-DE" dirty="0" err="1"/>
              <a:t>tionsec</a:t>
            </a:r>
            <a:r>
              <a:rPr lang="de-DE" dirty="0"/>
              <a:t> </a:t>
            </a:r>
            <a:r>
              <a:rPr lang="de-DE" dirty="0" err="1"/>
              <a:t>tempellabor</a:t>
            </a:r>
            <a:r>
              <a:rPr lang="de-DE" dirty="0"/>
              <a:t> </a:t>
            </a:r>
            <a:r>
              <a:rPr lang="de-DE" dirty="0" err="1"/>
              <a:t>magnam</a:t>
            </a:r>
            <a:endParaRPr lang="de-DE" dirty="0"/>
          </a:p>
          <a:p>
            <a:pPr lvl="1"/>
            <a:r>
              <a:rPr lang="de-DE" dirty="0" err="1"/>
              <a:t>Itaquas</a:t>
            </a:r>
            <a:r>
              <a:rPr lang="de-DE" dirty="0"/>
              <a:t> </a:t>
            </a:r>
            <a:r>
              <a:rPr lang="de-DE" dirty="0" err="1"/>
              <a:t>sitiam</a:t>
            </a:r>
            <a:r>
              <a:rPr lang="de-DE" dirty="0"/>
              <a:t> </a:t>
            </a:r>
            <a:r>
              <a:rPr lang="de-DE" dirty="0" err="1"/>
              <a:t>vent</a:t>
            </a:r>
            <a:r>
              <a:rPr lang="de-DE" dirty="0"/>
              <a:t> </a:t>
            </a:r>
            <a:r>
              <a:rPr lang="de-DE" dirty="0" err="1"/>
              <a:t>fuga</a:t>
            </a:r>
            <a:r>
              <a:rPr lang="de-DE" dirty="0"/>
              <a:t>. </a:t>
            </a:r>
            <a:r>
              <a:rPr lang="de-DE" dirty="0" err="1"/>
              <a:t>Pelit</a:t>
            </a:r>
            <a:r>
              <a:rPr lang="de-DE" dirty="0"/>
              <a:t> laut </a:t>
            </a:r>
            <a:r>
              <a:rPr lang="de-DE" dirty="0" err="1"/>
              <a:t>pliciis</a:t>
            </a:r>
            <a:r>
              <a:rPr lang="de-DE" dirty="0"/>
              <a:t> </a:t>
            </a:r>
            <a:r>
              <a:rPr lang="de-DE" dirty="0" err="1"/>
              <a:t>rem</a:t>
            </a:r>
            <a:r>
              <a:rPr lang="de-DE" dirty="0"/>
              <a:t> </a:t>
            </a:r>
            <a:r>
              <a:rPr lang="de-DE" dirty="0" err="1"/>
              <a:t>reptatio</a:t>
            </a:r>
            <a:r>
              <a:rPr lang="de-DE" dirty="0"/>
              <a:t> </a:t>
            </a:r>
            <a:r>
              <a:rPr lang="de-DE" dirty="0" err="1"/>
              <a:t>beatem</a:t>
            </a:r>
            <a:r>
              <a:rPr lang="de-DE" dirty="0"/>
              <a:t> </a:t>
            </a:r>
            <a:r>
              <a:rPr lang="de-DE" dirty="0" err="1"/>
              <a:t>illestius</a:t>
            </a:r>
            <a:r>
              <a:rPr lang="de-DE" dirty="0"/>
              <a:t> </a:t>
            </a:r>
            <a:r>
              <a:rPr lang="de-DE" dirty="0" err="1"/>
              <a:t>consecabo</a:t>
            </a:r>
            <a:r>
              <a:rPr lang="de-DE" dirty="0"/>
              <a:t>. </a:t>
            </a:r>
          </a:p>
          <a:p>
            <a:pPr lvl="2"/>
            <a:r>
              <a:rPr lang="de-DE" dirty="0" err="1"/>
              <a:t>Quunda</a:t>
            </a:r>
            <a:r>
              <a:rPr lang="de-DE" dirty="0"/>
              <a:t> </a:t>
            </a:r>
            <a:r>
              <a:rPr lang="de-DE" dirty="0" err="1"/>
              <a:t>doloreste</a:t>
            </a:r>
            <a:r>
              <a:rPr lang="de-DE" dirty="0"/>
              <a:t> </a:t>
            </a:r>
            <a:r>
              <a:rPr lang="de-DE" dirty="0" err="1"/>
              <a:t>volore</a:t>
            </a:r>
            <a:r>
              <a:rPr lang="de-DE" dirty="0"/>
              <a:t> </a:t>
            </a:r>
            <a:r>
              <a:rPr lang="de-DE" dirty="0" err="1"/>
              <a:t>volores</a:t>
            </a:r>
            <a:r>
              <a:rPr lang="de-DE" dirty="0"/>
              <a:t> maximus </a:t>
            </a:r>
            <a:r>
              <a:rPr lang="de-DE" dirty="0" err="1"/>
              <a:t>eatur</a:t>
            </a:r>
            <a:r>
              <a:rPr lang="de-DE" dirty="0"/>
              <a:t> </a:t>
            </a:r>
            <a:r>
              <a:rPr lang="de-DE" dirty="0" err="1"/>
              <a:t>sapicipici</a:t>
            </a:r>
            <a:r>
              <a:rPr lang="de-DE" dirty="0"/>
              <a:t> ab </a:t>
            </a:r>
            <a:r>
              <a:rPr lang="de-DE" dirty="0" err="1"/>
              <a:t>ium</a:t>
            </a:r>
            <a:r>
              <a:rPr lang="de-DE" dirty="0"/>
              <a:t> non </a:t>
            </a:r>
            <a:r>
              <a:rPr lang="de-DE" dirty="0" err="1"/>
              <a:t>nullori</a:t>
            </a:r>
            <a:r>
              <a:rPr lang="de-DE" dirty="0"/>
              <a:t> </a:t>
            </a:r>
            <a:r>
              <a:rPr lang="de-DE" dirty="0" err="1"/>
              <a:t>dis</a:t>
            </a:r>
            <a:r>
              <a:rPr lang="de-DE" dirty="0"/>
              <a:t> </a:t>
            </a:r>
            <a:r>
              <a:rPr lang="de-DE" dirty="0" err="1"/>
              <a:t>mos</a:t>
            </a:r>
            <a:r>
              <a:rPr lang="de-DE" dirty="0"/>
              <a:t> </a:t>
            </a:r>
            <a:r>
              <a:rPr lang="de-DE" dirty="0" err="1"/>
              <a:t>autem</a:t>
            </a:r>
            <a:r>
              <a:rPr lang="de-DE" dirty="0"/>
              <a:t> </a:t>
            </a:r>
            <a:r>
              <a:rPr lang="de-DE" dirty="0" err="1"/>
              <a:t>doluptassi</a:t>
            </a:r>
            <a:r>
              <a:rPr lang="de-DE" dirty="0"/>
              <a:t> </a:t>
            </a:r>
            <a:r>
              <a:rPr lang="de-DE" dirty="0" err="1"/>
              <a:t>saniscitate</a:t>
            </a:r>
            <a:r>
              <a:rPr lang="de-DE" dirty="0"/>
              <a:t> </a:t>
            </a:r>
            <a:r>
              <a:rPr lang="de-DE" dirty="0" err="1"/>
              <a:t>consequi</a:t>
            </a:r>
            <a:r>
              <a:rPr lang="de-DE" dirty="0"/>
              <a:t> </a:t>
            </a:r>
            <a:r>
              <a:rPr lang="de-DE" dirty="0" err="1"/>
              <a:t>audae</a:t>
            </a:r>
            <a:r>
              <a:rPr lang="de-DE" dirty="0"/>
              <a:t> </a:t>
            </a:r>
            <a:r>
              <a:rPr lang="de-DE" dirty="0" err="1"/>
              <a:t>simporem</a:t>
            </a:r>
            <a:r>
              <a:rPr lang="de-DE" dirty="0"/>
              <a:t> si </a:t>
            </a:r>
            <a:r>
              <a:rPr lang="de-DE" dirty="0" err="1"/>
              <a:t>venim</a:t>
            </a:r>
            <a:r>
              <a:rPr lang="de-DE" dirty="0"/>
              <a:t> </a:t>
            </a:r>
            <a:r>
              <a:rPr lang="de-DE" dirty="0" err="1"/>
              <a:t>fugia</a:t>
            </a:r>
            <a:r>
              <a:rPr lang="de-DE" dirty="0"/>
              <a:t> </a:t>
            </a:r>
            <a:r>
              <a:rPr lang="de-DE" dirty="0" err="1"/>
              <a:t>voloreptae</a:t>
            </a:r>
            <a:r>
              <a:rPr lang="de-DE" dirty="0"/>
              <a:t> </a:t>
            </a:r>
            <a:r>
              <a:rPr lang="de-DE" dirty="0" err="1"/>
              <a:t>res</a:t>
            </a:r>
            <a:r>
              <a:rPr lang="de-DE" dirty="0"/>
              <a:t> </a:t>
            </a:r>
            <a:r>
              <a:rPr lang="de-DE" dirty="0" err="1"/>
              <a:t>eturiam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quiae</a:t>
            </a:r>
            <a:r>
              <a:rPr lang="de-DE" dirty="0"/>
              <a:t> </a:t>
            </a:r>
            <a:r>
              <a:rPr lang="de-DE" dirty="0" err="1"/>
              <a:t>coribus</a:t>
            </a:r>
            <a:r>
              <a:rPr lang="de-DE" dirty="0"/>
              <a:t>.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3A9B732D-9762-4F4E-BDB9-130A3195A3D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 dirty="0"/>
              <a:t>Überschrift, 1 Zeile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42F90715-3174-4FF4-AEC4-14BA9D1BB47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Überschrift, 1 Zeile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041F85F3-B68D-4FE5-87D0-5BAF60C43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Seitenbeispiel mit zwei Inhalten</a:t>
            </a:r>
            <a:br>
              <a:rPr lang="de-DE" dirty="0"/>
            </a:br>
            <a:r>
              <a:rPr lang="de-DE" dirty="0"/>
              <a:t>maximal zwei Zeilen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A9FC78AA-9A4C-44B8-B109-05F0686A898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F119D9CD-2730-4FFF-9A80-95E3B4361E5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0644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D84D9214-5E3D-484A-9917-B719976E5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590887"/>
            <a:ext cx="11302688" cy="751576"/>
          </a:xfrm>
        </p:spPr>
        <p:txBody>
          <a:bodyPr>
            <a:noAutofit/>
          </a:bodyPr>
          <a:lstStyle/>
          <a:p>
            <a:r>
              <a:rPr lang="de-DE" dirty="0"/>
              <a:t>Beispiel einer Inhaltsfolie ohne Logo </a:t>
            </a:r>
            <a:br>
              <a:rPr lang="de-DE" dirty="0"/>
            </a:br>
            <a:r>
              <a:rPr lang="de-DE" dirty="0"/>
              <a:t>für Folien mit umfangreichen Inhalten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5407E2F-2FC3-4BF4-9662-3FC39B90B0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088" y="1484314"/>
            <a:ext cx="11303000" cy="4681536"/>
          </a:xfrm>
        </p:spPr>
        <p:txBody>
          <a:bodyPr/>
          <a:lstStyle/>
          <a:p>
            <a:r>
              <a:rPr lang="de-DE" dirty="0"/>
              <a:t>Ne </a:t>
            </a:r>
            <a:r>
              <a:rPr lang="de-DE" dirty="0" err="1"/>
              <a:t>quatur</a:t>
            </a:r>
            <a:r>
              <a:rPr lang="de-DE" dirty="0"/>
              <a:t>? Quam </a:t>
            </a:r>
            <a:r>
              <a:rPr lang="de-DE" dirty="0" err="1"/>
              <a:t>incipietur</a:t>
            </a:r>
            <a:r>
              <a:rPr lang="de-DE" dirty="0"/>
              <a:t> </a:t>
            </a:r>
            <a:r>
              <a:rPr lang="de-DE" dirty="0" err="1"/>
              <a:t>accaepe</a:t>
            </a:r>
            <a:r>
              <a:rPr lang="de-DE" dirty="0"/>
              <a:t> </a:t>
            </a:r>
            <a:r>
              <a:rPr lang="de-DE" dirty="0" err="1"/>
              <a:t>lenduciae</a:t>
            </a:r>
            <a:r>
              <a:rPr lang="de-DE" dirty="0"/>
              <a:t>. </a:t>
            </a:r>
            <a:r>
              <a:rPr lang="de-DE" dirty="0" err="1"/>
              <a:t>Itae</a:t>
            </a:r>
            <a:r>
              <a:rPr lang="de-DE" dirty="0"/>
              <a:t> </a:t>
            </a:r>
            <a:r>
              <a:rPr lang="de-DE" dirty="0" err="1"/>
              <a:t>voluptatem</a:t>
            </a:r>
            <a:r>
              <a:rPr lang="de-DE" dirty="0"/>
              <a:t> </a:t>
            </a:r>
            <a:r>
              <a:rPr lang="de-DE" dirty="0" err="1"/>
              <a:t>facepelita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 </a:t>
            </a:r>
            <a:r>
              <a:rPr lang="de-DE" dirty="0" err="1"/>
              <a:t>pore</a:t>
            </a:r>
            <a:r>
              <a:rPr lang="de-DE" dirty="0"/>
              <a:t> </a:t>
            </a:r>
            <a:r>
              <a:rPr lang="de-DE" dirty="0" err="1"/>
              <a:t>pos</a:t>
            </a:r>
            <a:r>
              <a:rPr lang="de-DE" dirty="0"/>
              <a:t> </a:t>
            </a:r>
            <a:r>
              <a:rPr lang="de-DE" dirty="0" err="1"/>
              <a:t>venti</a:t>
            </a:r>
            <a:r>
              <a:rPr lang="de-DE" dirty="0"/>
              <a:t> </a:t>
            </a:r>
            <a:r>
              <a:rPr lang="de-DE" dirty="0" err="1"/>
              <a:t>blanien</a:t>
            </a:r>
            <a:r>
              <a:rPr lang="de-DE" dirty="0"/>
              <a:t> </a:t>
            </a:r>
            <a:r>
              <a:rPr lang="de-DE" dirty="0" err="1"/>
              <a:t>tionsec</a:t>
            </a:r>
            <a:r>
              <a:rPr lang="de-DE" dirty="0"/>
              <a:t> </a:t>
            </a:r>
            <a:r>
              <a:rPr lang="de-DE" dirty="0" err="1"/>
              <a:t>tempellabor</a:t>
            </a:r>
            <a:r>
              <a:rPr lang="de-DE" dirty="0"/>
              <a:t> </a:t>
            </a:r>
            <a:r>
              <a:rPr lang="de-DE" dirty="0" err="1"/>
              <a:t>magnam</a:t>
            </a:r>
            <a:r>
              <a:rPr lang="de-DE" dirty="0"/>
              <a:t>, </a:t>
            </a:r>
            <a:r>
              <a:rPr lang="de-DE" dirty="0" err="1"/>
              <a:t>soloreria</a:t>
            </a:r>
            <a:r>
              <a:rPr lang="de-DE" dirty="0"/>
              <a:t> </a:t>
            </a:r>
            <a:r>
              <a:rPr lang="de-DE" dirty="0" err="1"/>
              <a:t>quevoluptaturi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</a:t>
            </a:r>
            <a:r>
              <a:rPr lang="de-DE" dirty="0" err="1"/>
              <a:t>earis</a:t>
            </a:r>
            <a:r>
              <a:rPr lang="de-DE" dirty="0"/>
              <a:t> </a:t>
            </a:r>
            <a:r>
              <a:rPr lang="de-DE" dirty="0" err="1"/>
              <a:t>dolute</a:t>
            </a:r>
            <a:r>
              <a:rPr lang="de-DE" dirty="0"/>
              <a:t> </a:t>
            </a:r>
            <a:r>
              <a:rPr lang="de-DE" dirty="0" err="1"/>
              <a:t>vendae</a:t>
            </a:r>
            <a:r>
              <a:rPr lang="de-DE" dirty="0"/>
              <a:t> nobis </a:t>
            </a:r>
            <a:r>
              <a:rPr lang="de-DE" dirty="0" err="1"/>
              <a:t>ipsam</a:t>
            </a:r>
            <a:r>
              <a:rPr lang="de-DE" dirty="0"/>
              <a:t> lab </a:t>
            </a:r>
            <a:r>
              <a:rPr lang="de-DE" dirty="0" err="1"/>
              <a:t>ium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acculliqui</a:t>
            </a:r>
            <a:r>
              <a:rPr lang="de-DE" dirty="0"/>
              <a:t> di </a:t>
            </a:r>
            <a:r>
              <a:rPr lang="de-DE" dirty="0" err="1"/>
              <a:t>tecte</a:t>
            </a:r>
            <a:r>
              <a:rPr lang="de-DE" dirty="0"/>
              <a:t> es quam </a:t>
            </a:r>
            <a:r>
              <a:rPr lang="de-DE" dirty="0" err="1"/>
              <a:t>ressi</a:t>
            </a:r>
            <a:r>
              <a:rPr lang="de-DE" dirty="0"/>
              <a:t> </a:t>
            </a:r>
            <a:r>
              <a:rPr lang="de-DE" dirty="0" err="1"/>
              <a:t>ulparis</a:t>
            </a:r>
            <a:r>
              <a:rPr lang="de-DE" dirty="0"/>
              <a:t> </a:t>
            </a:r>
            <a:r>
              <a:rPr lang="de-DE" dirty="0" err="1"/>
              <a:t>apeliqui</a:t>
            </a:r>
            <a:r>
              <a:rPr lang="de-DE" dirty="0"/>
              <a:t> </a:t>
            </a:r>
            <a:r>
              <a:rPr lang="de-DE" dirty="0" err="1"/>
              <a:t>ipiet</a:t>
            </a:r>
            <a:r>
              <a:rPr lang="de-DE" dirty="0"/>
              <a:t> </a:t>
            </a:r>
            <a:r>
              <a:rPr lang="de-DE" dirty="0" err="1"/>
              <a:t>modio</a:t>
            </a:r>
            <a:r>
              <a:rPr lang="de-DE" dirty="0"/>
              <a:t>. </a:t>
            </a:r>
          </a:p>
          <a:p>
            <a:pPr lvl="1"/>
            <a:r>
              <a:rPr lang="de-DE" dirty="0" err="1"/>
              <a:t>Itaquas</a:t>
            </a:r>
            <a:r>
              <a:rPr lang="de-DE" dirty="0"/>
              <a:t> </a:t>
            </a:r>
            <a:r>
              <a:rPr lang="de-DE" dirty="0" err="1"/>
              <a:t>sitiam</a:t>
            </a:r>
            <a:r>
              <a:rPr lang="de-DE" dirty="0"/>
              <a:t> </a:t>
            </a:r>
            <a:r>
              <a:rPr lang="de-DE" dirty="0" err="1"/>
              <a:t>vent</a:t>
            </a:r>
            <a:r>
              <a:rPr lang="de-DE" dirty="0"/>
              <a:t> </a:t>
            </a:r>
            <a:r>
              <a:rPr lang="de-DE" dirty="0" err="1"/>
              <a:t>fuga</a:t>
            </a:r>
            <a:r>
              <a:rPr lang="de-DE" dirty="0"/>
              <a:t>. </a:t>
            </a:r>
            <a:r>
              <a:rPr lang="de-DE" dirty="0" err="1"/>
              <a:t>Pelit</a:t>
            </a:r>
            <a:r>
              <a:rPr lang="de-DE" dirty="0"/>
              <a:t> laut </a:t>
            </a:r>
            <a:r>
              <a:rPr lang="de-DE" dirty="0" err="1"/>
              <a:t>pliciis</a:t>
            </a:r>
            <a:r>
              <a:rPr lang="de-DE" dirty="0"/>
              <a:t> </a:t>
            </a:r>
            <a:r>
              <a:rPr lang="de-DE" dirty="0" err="1"/>
              <a:t>rem</a:t>
            </a:r>
            <a:r>
              <a:rPr lang="de-DE" dirty="0"/>
              <a:t> </a:t>
            </a:r>
            <a:r>
              <a:rPr lang="de-DE" dirty="0" err="1"/>
              <a:t>reptatio</a:t>
            </a:r>
            <a:r>
              <a:rPr lang="de-DE" dirty="0"/>
              <a:t> </a:t>
            </a:r>
            <a:r>
              <a:rPr lang="de-DE" dirty="0" err="1"/>
              <a:t>beatem</a:t>
            </a:r>
            <a:r>
              <a:rPr lang="de-DE" dirty="0"/>
              <a:t> </a:t>
            </a:r>
            <a:r>
              <a:rPr lang="de-DE" dirty="0" err="1"/>
              <a:t>illestius</a:t>
            </a:r>
            <a:r>
              <a:rPr lang="de-DE" dirty="0"/>
              <a:t> </a:t>
            </a:r>
            <a:r>
              <a:rPr lang="de-DE" dirty="0" err="1"/>
              <a:t>consecabo</a:t>
            </a:r>
            <a:r>
              <a:rPr lang="de-DE" dirty="0"/>
              <a:t>. </a:t>
            </a:r>
            <a:r>
              <a:rPr lang="de-DE" dirty="0" err="1"/>
              <a:t>Offici</a:t>
            </a:r>
            <a:r>
              <a:rPr lang="de-DE" dirty="0"/>
              <a:t> </a:t>
            </a:r>
            <a:r>
              <a:rPr lang="de-DE" dirty="0" err="1"/>
              <a:t>con</a:t>
            </a:r>
            <a:r>
              <a:rPr lang="de-DE" dirty="0"/>
              <a:t> </a:t>
            </a:r>
            <a:r>
              <a:rPr lang="de-DE" dirty="0" err="1"/>
              <a:t>re</a:t>
            </a:r>
            <a:r>
              <a:rPr lang="de-DE" dirty="0"/>
              <a:t> </a:t>
            </a:r>
            <a:r>
              <a:rPr lang="de-DE" dirty="0" err="1"/>
              <a:t>pedi</a:t>
            </a:r>
            <a:r>
              <a:rPr lang="de-DE" dirty="0"/>
              <a:t> </a:t>
            </a:r>
            <a:r>
              <a:rPr lang="de-DE" dirty="0" err="1"/>
              <a:t>omnis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essi</a:t>
            </a:r>
            <a:r>
              <a:rPr lang="de-DE" dirty="0"/>
              <a:t> </a:t>
            </a:r>
            <a:r>
              <a:rPr lang="de-DE" dirty="0" err="1"/>
              <a:t>sinci</a:t>
            </a:r>
            <a:r>
              <a:rPr lang="de-DE" dirty="0"/>
              <a:t> </a:t>
            </a:r>
            <a:r>
              <a:rPr lang="de-DE" dirty="0" err="1"/>
              <a:t>totae</a:t>
            </a:r>
            <a:r>
              <a:rPr lang="de-DE" dirty="0"/>
              <a:t> </a:t>
            </a:r>
            <a:r>
              <a:rPr lang="de-DE" dirty="0" err="1"/>
              <a:t>perit</a:t>
            </a:r>
            <a:r>
              <a:rPr lang="de-DE" dirty="0"/>
              <a:t> </a:t>
            </a:r>
            <a:r>
              <a:rPr lang="de-DE" dirty="0" err="1"/>
              <a:t>quamet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liscium</a:t>
            </a:r>
            <a:r>
              <a:rPr lang="de-DE" dirty="0"/>
              <a:t> </a:t>
            </a:r>
            <a:r>
              <a:rPr lang="de-DE" dirty="0" err="1"/>
              <a:t>landia</a:t>
            </a:r>
            <a:r>
              <a:rPr lang="de-DE" dirty="0"/>
              <a:t> </a:t>
            </a:r>
            <a:r>
              <a:rPr lang="de-DE" dirty="0" err="1"/>
              <a:t>quiasit</a:t>
            </a:r>
            <a:r>
              <a:rPr lang="de-DE" dirty="0"/>
              <a:t> </a:t>
            </a:r>
            <a:r>
              <a:rPr lang="de-DE" dirty="0" err="1"/>
              <a:t>iuntur</a:t>
            </a:r>
            <a:r>
              <a:rPr lang="de-DE" dirty="0"/>
              <a:t>.</a:t>
            </a:r>
          </a:p>
          <a:p>
            <a:pPr lvl="1"/>
            <a:r>
              <a:rPr lang="de-DE" dirty="0" err="1"/>
              <a:t>Quunda</a:t>
            </a:r>
            <a:r>
              <a:rPr lang="de-DE" dirty="0"/>
              <a:t> </a:t>
            </a:r>
            <a:r>
              <a:rPr lang="de-DE" dirty="0" err="1"/>
              <a:t>doloreste</a:t>
            </a:r>
            <a:r>
              <a:rPr lang="de-DE" dirty="0"/>
              <a:t> </a:t>
            </a:r>
            <a:r>
              <a:rPr lang="de-DE" dirty="0" err="1"/>
              <a:t>volore</a:t>
            </a:r>
            <a:r>
              <a:rPr lang="de-DE" dirty="0"/>
              <a:t> </a:t>
            </a:r>
            <a:r>
              <a:rPr lang="de-DE" dirty="0" err="1"/>
              <a:t>volores</a:t>
            </a:r>
            <a:r>
              <a:rPr lang="de-DE" dirty="0"/>
              <a:t> maximus </a:t>
            </a:r>
            <a:r>
              <a:rPr lang="de-DE" dirty="0" err="1"/>
              <a:t>eatur</a:t>
            </a:r>
            <a:r>
              <a:rPr lang="de-DE" dirty="0"/>
              <a:t> </a:t>
            </a:r>
            <a:r>
              <a:rPr lang="de-DE" dirty="0" err="1"/>
              <a:t>sapicipici</a:t>
            </a:r>
            <a:r>
              <a:rPr lang="de-DE" dirty="0"/>
              <a:t> ab </a:t>
            </a:r>
            <a:r>
              <a:rPr lang="de-DE" dirty="0" err="1"/>
              <a:t>ium</a:t>
            </a:r>
            <a:r>
              <a:rPr lang="de-DE" dirty="0"/>
              <a:t> non </a:t>
            </a:r>
            <a:r>
              <a:rPr lang="de-DE" dirty="0" err="1"/>
              <a:t>nullori</a:t>
            </a:r>
            <a:r>
              <a:rPr lang="de-DE" dirty="0"/>
              <a:t> </a:t>
            </a:r>
            <a:r>
              <a:rPr lang="de-DE" dirty="0" err="1"/>
              <a:t>dis</a:t>
            </a:r>
            <a:r>
              <a:rPr lang="de-DE" dirty="0"/>
              <a:t> </a:t>
            </a:r>
            <a:r>
              <a:rPr lang="de-DE" dirty="0" err="1"/>
              <a:t>mos</a:t>
            </a:r>
            <a:r>
              <a:rPr lang="de-DE" dirty="0"/>
              <a:t> </a:t>
            </a:r>
            <a:r>
              <a:rPr lang="de-DE" dirty="0" err="1"/>
              <a:t>autem</a:t>
            </a:r>
            <a:r>
              <a:rPr lang="de-DE" dirty="0"/>
              <a:t> </a:t>
            </a:r>
            <a:r>
              <a:rPr lang="de-DE" dirty="0" err="1"/>
              <a:t>doluptassi</a:t>
            </a:r>
            <a:r>
              <a:rPr lang="de-DE" dirty="0"/>
              <a:t> </a:t>
            </a:r>
            <a:r>
              <a:rPr lang="de-DE" dirty="0" err="1"/>
              <a:t>saniscitate</a:t>
            </a:r>
            <a:r>
              <a:rPr lang="de-DE" dirty="0"/>
              <a:t> </a:t>
            </a:r>
            <a:r>
              <a:rPr lang="de-DE" dirty="0" err="1"/>
              <a:t>consequi</a:t>
            </a:r>
            <a:r>
              <a:rPr lang="de-DE" dirty="0"/>
              <a:t> </a:t>
            </a:r>
            <a:r>
              <a:rPr lang="de-DE" dirty="0" err="1"/>
              <a:t>audae</a:t>
            </a:r>
            <a:r>
              <a:rPr lang="de-DE" dirty="0"/>
              <a:t> </a:t>
            </a:r>
            <a:r>
              <a:rPr lang="de-DE" dirty="0" err="1"/>
              <a:t>simporem</a:t>
            </a:r>
            <a:r>
              <a:rPr lang="de-DE" dirty="0"/>
              <a:t> si </a:t>
            </a:r>
            <a:r>
              <a:rPr lang="de-DE" dirty="0" err="1"/>
              <a:t>venim</a:t>
            </a:r>
            <a:r>
              <a:rPr lang="de-DE" dirty="0"/>
              <a:t> </a:t>
            </a:r>
            <a:r>
              <a:rPr lang="de-DE" dirty="0" err="1"/>
              <a:t>fugia</a:t>
            </a:r>
            <a:r>
              <a:rPr lang="de-DE" dirty="0"/>
              <a:t> </a:t>
            </a:r>
            <a:r>
              <a:rPr lang="de-DE" dirty="0" err="1"/>
              <a:t>voloreptae</a:t>
            </a:r>
            <a:r>
              <a:rPr lang="de-DE" dirty="0"/>
              <a:t> </a:t>
            </a:r>
            <a:r>
              <a:rPr lang="de-DE" dirty="0" err="1"/>
              <a:t>res</a:t>
            </a:r>
            <a:r>
              <a:rPr lang="de-DE" dirty="0"/>
              <a:t> </a:t>
            </a:r>
            <a:r>
              <a:rPr lang="de-DE" dirty="0" err="1"/>
              <a:t>eturiam</a:t>
            </a:r>
            <a:r>
              <a:rPr lang="de-DE" dirty="0"/>
              <a:t> </a:t>
            </a:r>
            <a:r>
              <a:rPr lang="de-DE" dirty="0" err="1"/>
              <a:t>aut</a:t>
            </a:r>
            <a:r>
              <a:rPr lang="de-DE" dirty="0"/>
              <a:t> </a:t>
            </a:r>
            <a:r>
              <a:rPr lang="de-DE" dirty="0" err="1"/>
              <a:t>quiae</a:t>
            </a:r>
            <a:r>
              <a:rPr lang="de-DE" dirty="0"/>
              <a:t> </a:t>
            </a:r>
            <a:r>
              <a:rPr lang="de-DE" dirty="0" err="1"/>
              <a:t>coribus</a:t>
            </a:r>
            <a:r>
              <a:rPr lang="de-DE" dirty="0"/>
              <a:t>.</a:t>
            </a:r>
          </a:p>
          <a:p>
            <a:pPr lvl="1"/>
            <a:r>
              <a:rPr lang="de-DE" dirty="0" err="1"/>
              <a:t>Ucia</a:t>
            </a:r>
            <a:r>
              <a:rPr lang="de-DE" dirty="0"/>
              <a:t> sam </a:t>
            </a:r>
            <a:r>
              <a:rPr lang="de-DE" dirty="0" err="1"/>
              <a:t>quid</a:t>
            </a:r>
            <a:r>
              <a:rPr lang="de-DE" dirty="0"/>
              <a:t> quo </a:t>
            </a:r>
            <a:r>
              <a:rPr lang="de-DE" dirty="0" err="1"/>
              <a:t>doles</a:t>
            </a:r>
            <a:r>
              <a:rPr lang="de-DE" dirty="0"/>
              <a:t> </a:t>
            </a:r>
            <a:r>
              <a:rPr lang="de-DE" dirty="0" err="1"/>
              <a:t>sequias</a:t>
            </a:r>
            <a:r>
              <a:rPr lang="de-DE" dirty="0"/>
              <a:t> rat </a:t>
            </a:r>
            <a:r>
              <a:rPr lang="de-DE" dirty="0" err="1"/>
              <a:t>facersp</a:t>
            </a:r>
            <a:r>
              <a:rPr lang="de-DE" dirty="0"/>
              <a:t> </a:t>
            </a:r>
            <a:r>
              <a:rPr lang="de-DE" dirty="0" err="1"/>
              <a:t>edissuntotas</a:t>
            </a:r>
            <a:r>
              <a:rPr lang="de-DE" dirty="0"/>
              <a:t> et, </a:t>
            </a:r>
            <a:r>
              <a:rPr lang="de-DE" dirty="0" err="1"/>
              <a:t>nis</a:t>
            </a:r>
            <a:r>
              <a:rPr lang="de-DE" dirty="0"/>
              <a:t> di </a:t>
            </a:r>
            <a:r>
              <a:rPr lang="de-DE" dirty="0" err="1"/>
              <a:t>berum</a:t>
            </a:r>
            <a:r>
              <a:rPr lang="de-DE" dirty="0"/>
              <a:t> </a:t>
            </a:r>
            <a:r>
              <a:rPr lang="de-DE" dirty="0" err="1"/>
              <a:t>verore</a:t>
            </a:r>
            <a:r>
              <a:rPr lang="de-DE" dirty="0"/>
              <a:t>, </a:t>
            </a:r>
            <a:r>
              <a:rPr lang="de-DE" dirty="0" err="1"/>
              <a:t>sequas</a:t>
            </a:r>
            <a:r>
              <a:rPr lang="de-DE" dirty="0"/>
              <a:t> </a:t>
            </a:r>
            <a:r>
              <a:rPr lang="de-DE" dirty="0" err="1"/>
              <a:t>represcium</a:t>
            </a:r>
            <a:r>
              <a:rPr lang="de-DE" dirty="0"/>
              <a:t> </a:t>
            </a:r>
            <a:r>
              <a:rPr lang="de-DE" dirty="0" err="1"/>
              <a:t>faccabo</a:t>
            </a:r>
            <a:r>
              <a:rPr lang="de-DE" dirty="0"/>
              <a:t>. </a:t>
            </a:r>
            <a:r>
              <a:rPr lang="de-DE" dirty="0" err="1"/>
              <a:t>Adistis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atur</a:t>
            </a:r>
            <a:r>
              <a:rPr lang="de-DE" dirty="0"/>
              <a:t> </a:t>
            </a:r>
            <a:r>
              <a:rPr lang="de-DE" dirty="0" err="1"/>
              <a:t>aliquatem</a:t>
            </a:r>
            <a:r>
              <a:rPr lang="de-DE" dirty="0"/>
              <a:t> quo </a:t>
            </a:r>
            <a:r>
              <a:rPr lang="de-DE" dirty="0" err="1"/>
              <a:t>modis</a:t>
            </a:r>
            <a:r>
              <a:rPr lang="de-DE" dirty="0"/>
              <a:t> </a:t>
            </a:r>
            <a:r>
              <a:rPr lang="de-DE" dirty="0" err="1"/>
              <a:t>accaecum</a:t>
            </a:r>
            <a:r>
              <a:rPr lang="de-DE" dirty="0"/>
              <a:t> </a:t>
            </a:r>
            <a:r>
              <a:rPr lang="de-DE" dirty="0" err="1"/>
              <a:t>nossunt</a:t>
            </a:r>
            <a:r>
              <a:rPr lang="de-DE" dirty="0"/>
              <a:t>, </a:t>
            </a:r>
            <a:r>
              <a:rPr lang="de-DE" dirty="0" err="1"/>
              <a:t>ipsam</a:t>
            </a:r>
            <a:r>
              <a:rPr lang="de-DE" dirty="0"/>
              <a:t> </a:t>
            </a:r>
            <a:r>
              <a:rPr lang="de-DE" dirty="0" err="1"/>
              <a:t>ratiam</a:t>
            </a:r>
            <a:r>
              <a:rPr lang="de-DE" dirty="0"/>
              <a:t>, </a:t>
            </a:r>
            <a:r>
              <a:rPr lang="de-DE" dirty="0" err="1"/>
              <a:t>voluptur</a:t>
            </a:r>
            <a:r>
              <a:rPr lang="de-DE" dirty="0"/>
              <a:t>?</a:t>
            </a:r>
          </a:p>
          <a:p>
            <a:pPr lvl="1"/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45" name="Textplatzhalter 44">
            <a:extLst>
              <a:ext uri="{FF2B5EF4-FFF2-40B4-BE49-F238E27FC236}">
                <a16:creationId xmlns:a16="http://schemas.microsoft.com/office/drawing/2014/main" id="{25CCF204-B33A-4209-95DD-F62441A615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4" name="Textplatzhalter 43">
            <a:extLst>
              <a:ext uri="{FF2B5EF4-FFF2-40B4-BE49-F238E27FC236}">
                <a16:creationId xmlns:a16="http://schemas.microsoft.com/office/drawing/2014/main" id="{044CC88F-5DF9-40B3-93C3-6C4807D286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882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626E6BC5-EB7A-4C2F-B903-340D389B4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/>
          <a:lstStyle/>
          <a:p>
            <a:r>
              <a:rPr lang="de-DE" dirty="0"/>
              <a:t>Layoutbeispiel Säulendiagramm</a:t>
            </a:r>
          </a:p>
        </p:txBody>
      </p:sp>
      <p:graphicFrame>
        <p:nvGraphicFramePr>
          <p:cNvPr id="19" name="Inhaltsplatzhalter 18">
            <a:extLst>
              <a:ext uri="{FF2B5EF4-FFF2-40B4-BE49-F238E27FC236}">
                <a16:creationId xmlns:a16="http://schemas.microsoft.com/office/drawing/2014/main" id="{1C7EA0BA-9157-48FA-B4D3-C73337D4D76B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96680375"/>
              </p:ext>
            </p:extLst>
          </p:nvPr>
        </p:nvGraphicFramePr>
        <p:xfrm>
          <a:off x="442913" y="2276475"/>
          <a:ext cx="11306175" cy="3889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9B5EAC19-C6CA-4729-9533-7BBE811AA6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0D5F89F1-9FAC-4B43-ABAE-E1DC299931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783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626E6BC5-EB7A-4C2F-B903-340D389B4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/>
          <a:lstStyle/>
          <a:p>
            <a:r>
              <a:rPr lang="de-DE" dirty="0"/>
              <a:t>Layoutbeispiel Balkendiagramm</a:t>
            </a:r>
          </a:p>
        </p:txBody>
      </p:sp>
      <p:graphicFrame>
        <p:nvGraphicFramePr>
          <p:cNvPr id="9" name="Inhaltsplatzhalter 8">
            <a:extLst>
              <a:ext uri="{FF2B5EF4-FFF2-40B4-BE49-F238E27FC236}">
                <a16:creationId xmlns:a16="http://schemas.microsoft.com/office/drawing/2014/main" id="{E96E2136-CD9E-4656-9A72-1091E36C12AE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40953836"/>
              </p:ext>
            </p:extLst>
          </p:nvPr>
        </p:nvGraphicFramePr>
        <p:xfrm>
          <a:off x="442913" y="2276475"/>
          <a:ext cx="11306175" cy="3889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E2B967F0-A7A7-4373-9724-41A876D8B49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A929C35F-488E-4B73-AA13-85202D6C37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5579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626E6BC5-EB7A-4C2F-B903-340D389B4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/>
          <a:lstStyle/>
          <a:p>
            <a:r>
              <a:rPr lang="de-DE" dirty="0"/>
              <a:t>Layoutbeispiel Kreisdiagramm</a:t>
            </a:r>
          </a:p>
        </p:txBody>
      </p:sp>
      <p:graphicFrame>
        <p:nvGraphicFramePr>
          <p:cNvPr id="19" name="Inhaltsplatzhalter 18">
            <a:extLst>
              <a:ext uri="{FF2B5EF4-FFF2-40B4-BE49-F238E27FC236}">
                <a16:creationId xmlns:a16="http://schemas.microsoft.com/office/drawing/2014/main" id="{1C7EA0BA-9157-48FA-B4D3-C73337D4D76B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004670805"/>
              </p:ext>
            </p:extLst>
          </p:nvPr>
        </p:nvGraphicFramePr>
        <p:xfrm>
          <a:off x="442913" y="2276475"/>
          <a:ext cx="11306175" cy="3889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CDEDEFAC-C836-458C-A6F8-AC4931F450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E3DA90A2-8495-4998-80A0-7EEF9930D2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0127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A64A82-36FC-43EF-8170-61639DC62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/>
          <a:lstStyle/>
          <a:p>
            <a:r>
              <a:rPr lang="de-DE" dirty="0"/>
              <a:t>Layoutbeispiel Tabelle</a:t>
            </a:r>
          </a:p>
        </p:txBody>
      </p:sp>
      <p:graphicFrame>
        <p:nvGraphicFramePr>
          <p:cNvPr id="7" name="Tabelle 7">
            <a:extLst>
              <a:ext uri="{FF2B5EF4-FFF2-40B4-BE49-F238E27FC236}">
                <a16:creationId xmlns:a16="http://schemas.microsoft.com/office/drawing/2014/main" id="{46466966-1EAF-4E25-9929-6E396C858009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58356610"/>
              </p:ext>
            </p:extLst>
          </p:nvPr>
        </p:nvGraphicFramePr>
        <p:xfrm>
          <a:off x="442913" y="2276475"/>
          <a:ext cx="11306168" cy="242824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413271">
                  <a:extLst>
                    <a:ext uri="{9D8B030D-6E8A-4147-A177-3AD203B41FA5}">
                      <a16:colId xmlns:a16="http://schemas.microsoft.com/office/drawing/2014/main" val="1152505117"/>
                    </a:ext>
                  </a:extLst>
                </a:gridCol>
                <a:gridCol w="1413271">
                  <a:extLst>
                    <a:ext uri="{9D8B030D-6E8A-4147-A177-3AD203B41FA5}">
                      <a16:colId xmlns:a16="http://schemas.microsoft.com/office/drawing/2014/main" val="926915803"/>
                    </a:ext>
                  </a:extLst>
                </a:gridCol>
                <a:gridCol w="1413271">
                  <a:extLst>
                    <a:ext uri="{9D8B030D-6E8A-4147-A177-3AD203B41FA5}">
                      <a16:colId xmlns:a16="http://schemas.microsoft.com/office/drawing/2014/main" val="1041150031"/>
                    </a:ext>
                  </a:extLst>
                </a:gridCol>
                <a:gridCol w="1413271">
                  <a:extLst>
                    <a:ext uri="{9D8B030D-6E8A-4147-A177-3AD203B41FA5}">
                      <a16:colId xmlns:a16="http://schemas.microsoft.com/office/drawing/2014/main" val="491123013"/>
                    </a:ext>
                  </a:extLst>
                </a:gridCol>
                <a:gridCol w="1413271">
                  <a:extLst>
                    <a:ext uri="{9D8B030D-6E8A-4147-A177-3AD203B41FA5}">
                      <a16:colId xmlns:a16="http://schemas.microsoft.com/office/drawing/2014/main" val="609655504"/>
                    </a:ext>
                  </a:extLst>
                </a:gridCol>
                <a:gridCol w="1413271">
                  <a:extLst>
                    <a:ext uri="{9D8B030D-6E8A-4147-A177-3AD203B41FA5}">
                      <a16:colId xmlns:a16="http://schemas.microsoft.com/office/drawing/2014/main" val="2195530097"/>
                    </a:ext>
                  </a:extLst>
                </a:gridCol>
                <a:gridCol w="1413271">
                  <a:extLst>
                    <a:ext uri="{9D8B030D-6E8A-4147-A177-3AD203B41FA5}">
                      <a16:colId xmlns:a16="http://schemas.microsoft.com/office/drawing/2014/main" val="2935015590"/>
                    </a:ext>
                  </a:extLst>
                </a:gridCol>
                <a:gridCol w="1413271">
                  <a:extLst>
                    <a:ext uri="{9D8B030D-6E8A-4147-A177-3AD203B41FA5}">
                      <a16:colId xmlns:a16="http://schemas.microsoft.com/office/drawing/2014/main" val="20999013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+mn-lt"/>
                        </a:rPr>
                        <a:t>Headline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Headline</a:t>
                      </a:r>
                      <a:endParaRPr kumimoji="0" lang="de-DE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Headline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Headline</a:t>
                      </a:r>
                      <a:endParaRPr kumimoji="0" lang="de-DE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Headline</a:t>
                      </a:r>
                      <a:endParaRPr kumimoji="0" lang="de-DE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Headline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Headline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Headline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57371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dirty="0"/>
                        <a:t>Hier ein Beispiel für Text in einer Tabelle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Hier ein Beispiel für Text in einer Tabelle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Hier ein Beispiel für Text in einer Tabelle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Hier ein Beispiel für Text in einer Tabelle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Hier ein Beispiel für Text in einer Tabelle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Hier ein Beispiel für Text in einer Tabelle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Hier ein Beispiel für Text in einer Tabelle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Hier ein Beispiel für Text in einer Tabelle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30199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dirty="0"/>
                        <a:t>123.456,00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251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716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155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123.456,00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1091156"/>
                  </a:ext>
                </a:extLst>
              </a:tr>
            </a:tbl>
          </a:graphicData>
        </a:graphic>
      </p:graphicFrame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6478BF3A-BF47-42D1-AB23-C6BE3A15548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2241D5E-54E5-43B2-8988-35FFF3A6853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7071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D73BB68-08E6-4A5D-B636-2268D0AE7C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99" y="5184000"/>
            <a:ext cx="7200000" cy="1276350"/>
          </a:xfrm>
        </p:spPr>
        <p:txBody>
          <a:bodyPr/>
          <a:lstStyle/>
          <a:p>
            <a:r>
              <a:rPr lang="de-DE" dirty="0"/>
              <a:t>Absendername</a:t>
            </a:r>
          </a:p>
          <a:p>
            <a:r>
              <a:rPr lang="de-DE" dirty="0"/>
              <a:t>Musterstraße 00 · 80000 München · Tel. +49 89 0000 0000</a:t>
            </a:r>
          </a:p>
          <a:p>
            <a:r>
              <a:rPr lang="de-DE" dirty="0"/>
              <a:t>info@musterdomain.de · www.musterdomain.de01.11.2020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9406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AAC2F62-115A-47BE-B511-A3627D13478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99" y="5184000"/>
            <a:ext cx="7200000" cy="1276350"/>
          </a:xfrm>
        </p:spPr>
        <p:txBody>
          <a:bodyPr/>
          <a:lstStyle/>
          <a:p>
            <a:r>
              <a:rPr lang="de-DE" dirty="0"/>
              <a:t>Dr. Max Maria Mustermann</a:t>
            </a:r>
          </a:p>
          <a:p>
            <a:r>
              <a:rPr lang="de-DE" dirty="0"/>
              <a:t>01.11.2020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203417F5-1D14-4C30-8CAC-5D972A0379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2913" y="3672000"/>
            <a:ext cx="7200000" cy="1440000"/>
          </a:xfrm>
        </p:spPr>
        <p:txBody>
          <a:bodyPr/>
          <a:lstStyle/>
          <a:p>
            <a:r>
              <a:rPr lang="de-DE" dirty="0"/>
              <a:t>Titel der Veranstaltung</a:t>
            </a:r>
          </a:p>
          <a:p>
            <a:r>
              <a:rPr lang="de-DE" dirty="0"/>
              <a:t>Ort und Anlass</a:t>
            </a:r>
          </a:p>
          <a:p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E26874FC-B98D-466B-A317-C21127392D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6088" y="2198536"/>
            <a:ext cx="7200000" cy="1401464"/>
          </a:xfrm>
        </p:spPr>
        <p:txBody>
          <a:bodyPr/>
          <a:lstStyle/>
          <a:p>
            <a:r>
              <a:rPr lang="de-DE" dirty="0"/>
              <a:t>Präsentationstitel lichtgrau</a:t>
            </a:r>
          </a:p>
          <a:p>
            <a:r>
              <a:rPr lang="de-DE" dirty="0"/>
              <a:t>Zeile 2 des Titels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7894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D73BB68-08E6-4A5D-B636-2268D0AE7C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99" y="5184000"/>
            <a:ext cx="7200000" cy="1276350"/>
          </a:xfrm>
        </p:spPr>
        <p:txBody>
          <a:bodyPr/>
          <a:lstStyle/>
          <a:p>
            <a:r>
              <a:rPr lang="de-DE" dirty="0"/>
              <a:t>Absendername</a:t>
            </a:r>
          </a:p>
          <a:p>
            <a:r>
              <a:rPr lang="de-DE" dirty="0"/>
              <a:t>Musterstraße 00 · 80000 München · Tel. +49 89 0000 0000</a:t>
            </a:r>
          </a:p>
          <a:p>
            <a:r>
              <a:rPr lang="de-DE" dirty="0"/>
              <a:t>info@musterdomain.de · www.musterdomain.de01.11.2020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7397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D73BB68-08E6-4A5D-B636-2268D0AE7C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99" y="5184000"/>
            <a:ext cx="7200000" cy="1276350"/>
          </a:xfrm>
        </p:spPr>
        <p:txBody>
          <a:bodyPr/>
          <a:lstStyle/>
          <a:p>
            <a:r>
              <a:rPr lang="de-DE" dirty="0"/>
              <a:t>Absendername</a:t>
            </a:r>
          </a:p>
          <a:p>
            <a:r>
              <a:rPr lang="de-DE" dirty="0"/>
              <a:t>Musterstraße 00 · 80000 München · Tel. +49 89 0000 0000</a:t>
            </a:r>
          </a:p>
          <a:p>
            <a:r>
              <a:rPr lang="de-DE" dirty="0"/>
              <a:t>info@musterdomain.de · www.musterdomain.de01.11.2020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394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D73BB68-08E6-4A5D-B636-2268D0AE7C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99" y="5184000"/>
            <a:ext cx="7200000" cy="1276350"/>
          </a:xfrm>
        </p:spPr>
        <p:txBody>
          <a:bodyPr/>
          <a:lstStyle/>
          <a:p>
            <a:r>
              <a:rPr lang="de-DE" dirty="0"/>
              <a:t>Absendername</a:t>
            </a:r>
          </a:p>
          <a:p>
            <a:r>
              <a:rPr lang="de-DE" dirty="0"/>
              <a:t>Musterstraße 00 · 80000 München · Tel. +49 89 0000 0000</a:t>
            </a:r>
          </a:p>
          <a:p>
            <a:r>
              <a:rPr lang="de-DE" dirty="0"/>
              <a:t>info@musterdomain.de · www.musterdomain.de01.11.2020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5853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rafik 73" descr="Ein Bild, das Platz enthält.&#10;&#10;Automatisch generierte Beschreibung">
            <a:extLst>
              <a:ext uri="{FF2B5EF4-FFF2-40B4-BE49-F238E27FC236}">
                <a16:creationId xmlns:a16="http://schemas.microsoft.com/office/drawing/2014/main" id="{4F7F812E-F81B-490E-8C18-EAF1CFF5EC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1400" y="2333951"/>
            <a:ext cx="2159111" cy="1562180"/>
          </a:xfrm>
          <a:prstGeom prst="rect">
            <a:avLst/>
          </a:prstGeom>
        </p:spPr>
      </p:pic>
      <p:sp>
        <p:nvSpPr>
          <p:cNvPr id="6" name="Titel 5">
            <a:extLst>
              <a:ext uri="{FF2B5EF4-FFF2-40B4-BE49-F238E27FC236}">
                <a16:creationId xmlns:a16="http://schemas.microsoft.com/office/drawing/2014/main" id="{0EF8B761-3832-49CB-971B-E03BEEC06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/>
          <a:lstStyle/>
          <a:p>
            <a:r>
              <a:rPr lang="de-DE" dirty="0"/>
              <a:t>Farbübersicht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476B4B62-EFA1-4870-9FC2-13C0B49252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EF08E7BE-DD6D-491A-85BA-C95D84CA01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4C6F1333-788A-4993-94EA-FF6AC51E7A40}"/>
              </a:ext>
            </a:extLst>
          </p:cNvPr>
          <p:cNvSpPr/>
          <p:nvPr/>
        </p:nvSpPr>
        <p:spPr>
          <a:xfrm>
            <a:off x="9539174" y="2631879"/>
            <a:ext cx="2209914" cy="252000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C09F6F97-24BC-4221-89BD-54AA5F7CA7A9}"/>
              </a:ext>
            </a:extLst>
          </p:cNvPr>
          <p:cNvSpPr txBox="1"/>
          <p:nvPr/>
        </p:nvSpPr>
        <p:spPr>
          <a:xfrm>
            <a:off x="7764448" y="2558852"/>
            <a:ext cx="1423379" cy="461665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accent6"/>
                </a:solidFill>
              </a:rPr>
              <a:t>Voreingestellte Designfarben </a:t>
            </a:r>
            <a:endParaRPr lang="de-DE" sz="1200" b="1" dirty="0">
              <a:solidFill>
                <a:schemeClr val="accent6"/>
              </a:solidFill>
            </a:endParaRPr>
          </a:p>
        </p:txBody>
      </p:sp>
      <p:cxnSp>
        <p:nvCxnSpPr>
          <p:cNvPr id="41" name="Gerade Verbindung mit Pfeil 40">
            <a:extLst>
              <a:ext uri="{FF2B5EF4-FFF2-40B4-BE49-F238E27FC236}">
                <a16:creationId xmlns:a16="http://schemas.microsoft.com/office/drawing/2014/main" id="{BF59E338-99A2-4E83-898B-CED14F633784}"/>
              </a:ext>
            </a:extLst>
          </p:cNvPr>
          <p:cNvCxnSpPr>
            <a:cxnSpLocks/>
          </p:cNvCxnSpPr>
          <p:nvPr/>
        </p:nvCxnSpPr>
        <p:spPr>
          <a:xfrm>
            <a:off x="9179781" y="2815161"/>
            <a:ext cx="335693" cy="0"/>
          </a:xfrm>
          <a:prstGeom prst="straightConnector1">
            <a:avLst/>
          </a:prstGeom>
          <a:ln w="25400">
            <a:solidFill>
              <a:schemeClr val="accent6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hteck 42">
            <a:extLst>
              <a:ext uri="{FF2B5EF4-FFF2-40B4-BE49-F238E27FC236}">
                <a16:creationId xmlns:a16="http://schemas.microsoft.com/office/drawing/2014/main" id="{62A60DDE-C761-41AD-A2FE-353ADBBCDE59}"/>
              </a:ext>
            </a:extLst>
          </p:cNvPr>
          <p:cNvSpPr/>
          <p:nvPr/>
        </p:nvSpPr>
        <p:spPr>
          <a:xfrm>
            <a:off x="9535999" y="2926170"/>
            <a:ext cx="2209914" cy="969961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440FF90E-69F2-4CA8-B7B8-1B9FCF786285}"/>
              </a:ext>
            </a:extLst>
          </p:cNvPr>
          <p:cNvSpPr txBox="1"/>
          <p:nvPr/>
        </p:nvSpPr>
        <p:spPr>
          <a:xfrm>
            <a:off x="7756402" y="3243588"/>
            <a:ext cx="1423379" cy="646331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accent6"/>
                </a:solidFill>
              </a:rPr>
              <a:t>Von PowerPoint generierte Farbabstufungen</a:t>
            </a:r>
            <a:endParaRPr lang="de-DE" sz="1200" b="1" dirty="0">
              <a:solidFill>
                <a:schemeClr val="accent6"/>
              </a:solidFill>
            </a:endParaRPr>
          </a:p>
        </p:txBody>
      </p:sp>
      <p:cxnSp>
        <p:nvCxnSpPr>
          <p:cNvPr id="45" name="Gerade Verbindung mit Pfeil 44">
            <a:extLst>
              <a:ext uri="{FF2B5EF4-FFF2-40B4-BE49-F238E27FC236}">
                <a16:creationId xmlns:a16="http://schemas.microsoft.com/office/drawing/2014/main" id="{F8A2C10B-3401-47D4-88A0-1D5E1754552A}"/>
              </a:ext>
            </a:extLst>
          </p:cNvPr>
          <p:cNvCxnSpPr>
            <a:cxnSpLocks/>
          </p:cNvCxnSpPr>
          <p:nvPr/>
        </p:nvCxnSpPr>
        <p:spPr>
          <a:xfrm>
            <a:off x="9171735" y="3566753"/>
            <a:ext cx="335693" cy="0"/>
          </a:xfrm>
          <a:prstGeom prst="straightConnector1">
            <a:avLst/>
          </a:prstGeom>
          <a:ln w="25400">
            <a:solidFill>
              <a:schemeClr val="accent6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DB58B64D-E464-4191-9691-1F24A0E566A3}"/>
              </a:ext>
            </a:extLst>
          </p:cNvPr>
          <p:cNvGrpSpPr/>
          <p:nvPr/>
        </p:nvGrpSpPr>
        <p:grpSpPr>
          <a:xfrm>
            <a:off x="442800" y="2885813"/>
            <a:ext cx="6626730" cy="2512442"/>
            <a:chOff x="442800" y="2155858"/>
            <a:chExt cx="6626730" cy="2512442"/>
          </a:xfrm>
        </p:grpSpPr>
        <p:grpSp>
          <p:nvGrpSpPr>
            <p:cNvPr id="47" name="Gruppieren 46">
              <a:extLst>
                <a:ext uri="{FF2B5EF4-FFF2-40B4-BE49-F238E27FC236}">
                  <a16:creationId xmlns:a16="http://schemas.microsoft.com/office/drawing/2014/main" id="{50739600-00B8-4F75-A64B-96BBD734C636}"/>
                </a:ext>
              </a:extLst>
            </p:cNvPr>
            <p:cNvGrpSpPr/>
            <p:nvPr/>
          </p:nvGrpSpPr>
          <p:grpSpPr>
            <a:xfrm>
              <a:off x="442800" y="2155858"/>
              <a:ext cx="3213297" cy="2512442"/>
              <a:chOff x="442800" y="2155858"/>
              <a:chExt cx="3213297" cy="2512442"/>
            </a:xfrm>
          </p:grpSpPr>
          <p:sp>
            <p:nvSpPr>
              <p:cNvPr id="59" name="Rechteck 58">
                <a:extLst>
                  <a:ext uri="{FF2B5EF4-FFF2-40B4-BE49-F238E27FC236}">
                    <a16:creationId xmlns:a16="http://schemas.microsoft.com/office/drawing/2014/main" id="{30413A78-ADC7-47E1-8DFA-4DF04B541594}"/>
                  </a:ext>
                </a:extLst>
              </p:cNvPr>
              <p:cNvSpPr/>
              <p:nvPr userDrawn="1"/>
            </p:nvSpPr>
            <p:spPr>
              <a:xfrm>
                <a:off x="442800" y="2155858"/>
                <a:ext cx="832193" cy="685829"/>
              </a:xfrm>
              <a:prstGeom prst="rect">
                <a:avLst/>
              </a:prstGeom>
              <a:solidFill>
                <a:schemeClr val="accent6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R 0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G 136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B 58</a:t>
                </a:r>
                <a:endParaRPr lang="de-DE" sz="915" baseline="0" dirty="0">
                  <a:solidFill>
                    <a:schemeClr val="bg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60" name="Rechteck 59">
                <a:extLst>
                  <a:ext uri="{FF2B5EF4-FFF2-40B4-BE49-F238E27FC236}">
                    <a16:creationId xmlns:a16="http://schemas.microsoft.com/office/drawing/2014/main" id="{16471DD1-37EB-40BD-B1C2-B4ABBC328B74}"/>
                  </a:ext>
                </a:extLst>
              </p:cNvPr>
              <p:cNvSpPr/>
              <p:nvPr userDrawn="1"/>
            </p:nvSpPr>
            <p:spPr>
              <a:xfrm>
                <a:off x="2820756" y="2155858"/>
                <a:ext cx="832193" cy="685829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tx1"/>
                    </a:solidFill>
                    <a:effectLst/>
                    <a:latin typeface="LMU CompatilFact" panose="02000500060000020003" pitchFamily="2" charset="0"/>
                  </a:rPr>
                  <a:t>R 255</a:t>
                </a:r>
              </a:p>
              <a:p>
                <a:r>
                  <a:rPr lang="de-DE" sz="915" b="1" baseline="0" dirty="0">
                    <a:solidFill>
                      <a:schemeClr val="tx1"/>
                    </a:solidFill>
                    <a:effectLst/>
                    <a:latin typeface="LMU CompatilFact" panose="02000500060000020003" pitchFamily="2" charset="0"/>
                  </a:rPr>
                  <a:t>G 255</a:t>
                </a:r>
              </a:p>
              <a:p>
                <a:r>
                  <a:rPr lang="de-DE" sz="915" b="1" baseline="0" dirty="0">
                    <a:solidFill>
                      <a:schemeClr val="tx1"/>
                    </a:solidFill>
                    <a:effectLst/>
                    <a:latin typeface="LMU CompatilFact" panose="02000500060000020003" pitchFamily="2" charset="0"/>
                  </a:rPr>
                  <a:t>B 255</a:t>
                </a:r>
                <a:endParaRPr lang="de-DE" sz="915" baseline="0" dirty="0">
                  <a:solidFill>
                    <a:schemeClr val="tx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61" name="Rechteck 60">
                <a:extLst>
                  <a:ext uri="{FF2B5EF4-FFF2-40B4-BE49-F238E27FC236}">
                    <a16:creationId xmlns:a16="http://schemas.microsoft.com/office/drawing/2014/main" id="{C9123EF1-F699-4D25-9558-49079D36BF7C}"/>
                  </a:ext>
                </a:extLst>
              </p:cNvPr>
              <p:cNvSpPr/>
              <p:nvPr userDrawn="1"/>
            </p:nvSpPr>
            <p:spPr>
              <a:xfrm>
                <a:off x="1631778" y="2155858"/>
                <a:ext cx="832193" cy="685829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R 0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G 0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B </a:t>
                </a:r>
                <a:r>
                  <a:rPr lang="de-DE" sz="915" b="1" dirty="0">
                    <a:solidFill>
                      <a:schemeClr val="bg1"/>
                    </a:solidFill>
                    <a:latin typeface="LMU CompatilFact" panose="02000500060000020003" pitchFamily="2" charset="0"/>
                  </a:rPr>
                  <a:t>0</a:t>
                </a:r>
                <a:endParaRPr lang="de-DE" sz="915" baseline="0" dirty="0">
                  <a:solidFill>
                    <a:schemeClr val="bg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62" name="Rechteck 61">
                <a:extLst>
                  <a:ext uri="{FF2B5EF4-FFF2-40B4-BE49-F238E27FC236}">
                    <a16:creationId xmlns:a16="http://schemas.microsoft.com/office/drawing/2014/main" id="{241AC1D0-3C5D-4BC3-9FB5-22AB421B40FA}"/>
                  </a:ext>
                </a:extLst>
              </p:cNvPr>
              <p:cNvSpPr/>
              <p:nvPr userDrawn="1"/>
            </p:nvSpPr>
            <p:spPr>
              <a:xfrm>
                <a:off x="442802" y="2911938"/>
                <a:ext cx="832193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LMU Grün </a:t>
                </a:r>
                <a:b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</a:br>
                <a:endParaRPr lang="de-DE" sz="800" baseline="0" dirty="0"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63" name="Rechteck 62">
                <a:extLst>
                  <a:ext uri="{FF2B5EF4-FFF2-40B4-BE49-F238E27FC236}">
                    <a16:creationId xmlns:a16="http://schemas.microsoft.com/office/drawing/2014/main" id="{3BCC0656-36A3-41A9-90CB-0526130A2A96}"/>
                  </a:ext>
                </a:extLst>
              </p:cNvPr>
              <p:cNvSpPr/>
              <p:nvPr userDrawn="1"/>
            </p:nvSpPr>
            <p:spPr>
              <a:xfrm>
                <a:off x="442800" y="3816368"/>
                <a:ext cx="607189" cy="500399"/>
              </a:xfrm>
              <a:prstGeom prst="rect">
                <a:avLst/>
              </a:prstGeom>
              <a:solidFill>
                <a:schemeClr val="accent2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R 98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G 100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B 104</a:t>
                </a:r>
                <a:endParaRPr lang="de-DE" sz="915" baseline="0" dirty="0">
                  <a:solidFill>
                    <a:schemeClr val="bg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64" name="Rechteck 63">
                <a:extLst>
                  <a:ext uri="{FF2B5EF4-FFF2-40B4-BE49-F238E27FC236}">
                    <a16:creationId xmlns:a16="http://schemas.microsoft.com/office/drawing/2014/main" id="{D70DB2CE-47B0-4E60-9F2D-9DB9BA71674F}"/>
                  </a:ext>
                </a:extLst>
              </p:cNvPr>
              <p:cNvSpPr/>
              <p:nvPr userDrawn="1"/>
            </p:nvSpPr>
            <p:spPr>
              <a:xfrm>
                <a:off x="2177818" y="3816368"/>
                <a:ext cx="607189" cy="500399"/>
              </a:xfrm>
              <a:prstGeom prst="rect">
                <a:avLst/>
              </a:prstGeom>
              <a:solidFill>
                <a:srgbClr val="E6E6E7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tx1"/>
                    </a:solidFill>
                    <a:effectLst/>
                    <a:latin typeface="LMU CompatilFact" panose="02000500060000020003" pitchFamily="2" charset="0"/>
                  </a:rPr>
                  <a:t>R 230</a:t>
                </a:r>
              </a:p>
              <a:p>
                <a:r>
                  <a:rPr lang="de-DE" sz="915" b="1" baseline="0" dirty="0">
                    <a:solidFill>
                      <a:schemeClr val="tx1"/>
                    </a:solidFill>
                    <a:effectLst/>
                    <a:latin typeface="LMU CompatilFact" panose="02000500060000020003" pitchFamily="2" charset="0"/>
                  </a:rPr>
                  <a:t>G 230</a:t>
                </a:r>
              </a:p>
              <a:p>
                <a:r>
                  <a:rPr lang="de-DE" sz="915" b="1" baseline="0" dirty="0">
                    <a:solidFill>
                      <a:schemeClr val="tx1"/>
                    </a:solidFill>
                    <a:effectLst/>
                    <a:latin typeface="LMU CompatilFact" panose="02000500060000020003" pitchFamily="2" charset="0"/>
                  </a:rPr>
                  <a:t>B 231</a:t>
                </a:r>
                <a:endParaRPr lang="de-DE" sz="915" baseline="0" dirty="0">
                  <a:solidFill>
                    <a:schemeClr val="tx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65" name="Rechteck 64">
                <a:extLst>
                  <a:ext uri="{FF2B5EF4-FFF2-40B4-BE49-F238E27FC236}">
                    <a16:creationId xmlns:a16="http://schemas.microsoft.com/office/drawing/2014/main" id="{AF06CB05-32F9-4457-B8C4-EEEA2CA91107}"/>
                  </a:ext>
                </a:extLst>
              </p:cNvPr>
              <p:cNvSpPr/>
              <p:nvPr userDrawn="1"/>
            </p:nvSpPr>
            <p:spPr>
              <a:xfrm>
                <a:off x="1310310" y="3816368"/>
                <a:ext cx="607189" cy="500399"/>
              </a:xfrm>
              <a:prstGeom prst="rect">
                <a:avLst/>
              </a:prstGeom>
              <a:solidFill>
                <a:schemeClr val="accent3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R 192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G 193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B 195</a:t>
                </a:r>
                <a:endParaRPr lang="de-DE" sz="915" baseline="0" dirty="0">
                  <a:solidFill>
                    <a:schemeClr val="bg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66" name="Rechteck 65">
                <a:extLst>
                  <a:ext uri="{FF2B5EF4-FFF2-40B4-BE49-F238E27FC236}">
                    <a16:creationId xmlns:a16="http://schemas.microsoft.com/office/drawing/2014/main" id="{FD0C966B-6FAB-4DF7-9614-80C8CBB71AF8}"/>
                  </a:ext>
                </a:extLst>
              </p:cNvPr>
              <p:cNvSpPr/>
              <p:nvPr userDrawn="1"/>
            </p:nvSpPr>
            <p:spPr>
              <a:xfrm>
                <a:off x="3045759" y="3816368"/>
                <a:ext cx="607189" cy="500399"/>
              </a:xfrm>
              <a:prstGeom prst="rect">
                <a:avLst/>
              </a:prstGeom>
              <a:solidFill>
                <a:srgbClr val="F5F5F5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tx1"/>
                    </a:solidFill>
                    <a:effectLst/>
                    <a:latin typeface="LMU CompatilFact" panose="02000500060000020003" pitchFamily="2" charset="0"/>
                  </a:rPr>
                  <a:t>R 245</a:t>
                </a:r>
              </a:p>
              <a:p>
                <a:r>
                  <a:rPr lang="de-DE" sz="915" b="1" baseline="0" dirty="0">
                    <a:solidFill>
                      <a:schemeClr val="tx1"/>
                    </a:solidFill>
                    <a:effectLst/>
                    <a:latin typeface="LMU CompatilFact" panose="02000500060000020003" pitchFamily="2" charset="0"/>
                  </a:rPr>
                  <a:t>G 245</a:t>
                </a:r>
              </a:p>
              <a:p>
                <a:r>
                  <a:rPr lang="de-DE" sz="915" b="1" baseline="0" dirty="0">
                    <a:solidFill>
                      <a:schemeClr val="tx1"/>
                    </a:solidFill>
                    <a:effectLst/>
                    <a:latin typeface="LMU CompatilFact" panose="02000500060000020003" pitchFamily="2" charset="0"/>
                  </a:rPr>
                  <a:t>B 245</a:t>
                </a:r>
                <a:endParaRPr lang="de-DE" sz="915" baseline="0" dirty="0">
                  <a:solidFill>
                    <a:schemeClr val="tx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67" name="Rechteck 66">
                <a:extLst>
                  <a:ext uri="{FF2B5EF4-FFF2-40B4-BE49-F238E27FC236}">
                    <a16:creationId xmlns:a16="http://schemas.microsoft.com/office/drawing/2014/main" id="{F122909E-4803-4007-AC61-9B394CCABCD4}"/>
                  </a:ext>
                </a:extLst>
              </p:cNvPr>
              <p:cNvSpPr/>
              <p:nvPr userDrawn="1"/>
            </p:nvSpPr>
            <p:spPr>
              <a:xfrm>
                <a:off x="442802" y="4422079"/>
                <a:ext cx="607188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Sekundär Dunkelgrau</a:t>
                </a:r>
                <a:endParaRPr lang="de-DE" sz="800" baseline="0" dirty="0"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68" name="Rechteck 67">
                <a:extLst>
                  <a:ext uri="{FF2B5EF4-FFF2-40B4-BE49-F238E27FC236}">
                    <a16:creationId xmlns:a16="http://schemas.microsoft.com/office/drawing/2014/main" id="{CE44514E-83A7-49F1-9B12-E6DACDE7509A}"/>
                  </a:ext>
                </a:extLst>
              </p:cNvPr>
              <p:cNvSpPr/>
              <p:nvPr userDrawn="1"/>
            </p:nvSpPr>
            <p:spPr>
              <a:xfrm>
                <a:off x="1310310" y="4422079"/>
                <a:ext cx="607188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Sekundär Mittelgrau</a:t>
                </a:r>
                <a:endParaRPr lang="de-DE" sz="800" baseline="0" dirty="0"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69" name="Rechteck 68">
                <a:extLst>
                  <a:ext uri="{FF2B5EF4-FFF2-40B4-BE49-F238E27FC236}">
                    <a16:creationId xmlns:a16="http://schemas.microsoft.com/office/drawing/2014/main" id="{9EA221C9-AD0A-4082-B77E-49EED02D39B4}"/>
                  </a:ext>
                </a:extLst>
              </p:cNvPr>
              <p:cNvSpPr/>
              <p:nvPr userDrawn="1"/>
            </p:nvSpPr>
            <p:spPr>
              <a:xfrm>
                <a:off x="2187234" y="4422079"/>
                <a:ext cx="607188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Sekundär Hellgrau</a:t>
                </a:r>
                <a:endParaRPr lang="de-DE" sz="800" baseline="0" dirty="0"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0" name="Rechteck 69">
                <a:extLst>
                  <a:ext uri="{FF2B5EF4-FFF2-40B4-BE49-F238E27FC236}">
                    <a16:creationId xmlns:a16="http://schemas.microsoft.com/office/drawing/2014/main" id="{7003B0BE-FEB4-4403-BCF1-F376D9D04C38}"/>
                  </a:ext>
                </a:extLst>
              </p:cNvPr>
              <p:cNvSpPr/>
              <p:nvPr userDrawn="1"/>
            </p:nvSpPr>
            <p:spPr>
              <a:xfrm>
                <a:off x="3048909" y="4422079"/>
                <a:ext cx="607188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Sekundär Lichtgrau</a:t>
                </a:r>
                <a:endParaRPr lang="de-DE" sz="800" baseline="0" dirty="0"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1" name="Rechteck 70">
                <a:extLst>
                  <a:ext uri="{FF2B5EF4-FFF2-40B4-BE49-F238E27FC236}">
                    <a16:creationId xmlns:a16="http://schemas.microsoft.com/office/drawing/2014/main" id="{B9B6D443-7506-4AA1-B2D4-9CEB3B25821F}"/>
                  </a:ext>
                </a:extLst>
              </p:cNvPr>
              <p:cNvSpPr/>
              <p:nvPr userDrawn="1"/>
            </p:nvSpPr>
            <p:spPr>
              <a:xfrm>
                <a:off x="1617118" y="2911937"/>
                <a:ext cx="832193" cy="12311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Schwarz</a:t>
                </a:r>
                <a:endParaRPr lang="de-DE" sz="800" baseline="0" dirty="0"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2" name="Rechteck 71">
                <a:extLst>
                  <a:ext uri="{FF2B5EF4-FFF2-40B4-BE49-F238E27FC236}">
                    <a16:creationId xmlns:a16="http://schemas.microsoft.com/office/drawing/2014/main" id="{A8ED0739-B14D-4E28-99EA-8DC3644A92F5}"/>
                  </a:ext>
                </a:extLst>
              </p:cNvPr>
              <p:cNvSpPr/>
              <p:nvPr userDrawn="1"/>
            </p:nvSpPr>
            <p:spPr>
              <a:xfrm>
                <a:off x="2821937" y="2911937"/>
                <a:ext cx="832193" cy="12311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Weiss</a:t>
                </a:r>
                <a:endParaRPr lang="de-DE" sz="800" baseline="0" dirty="0"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8" name="Gruppieren 47">
              <a:extLst>
                <a:ext uri="{FF2B5EF4-FFF2-40B4-BE49-F238E27FC236}">
                  <a16:creationId xmlns:a16="http://schemas.microsoft.com/office/drawing/2014/main" id="{83893779-B428-49A8-B7E7-716D2AD9E889}"/>
                </a:ext>
              </a:extLst>
            </p:cNvPr>
            <p:cNvGrpSpPr/>
            <p:nvPr/>
          </p:nvGrpSpPr>
          <p:grpSpPr>
            <a:xfrm>
              <a:off x="4616033" y="2156991"/>
              <a:ext cx="2453497" cy="1734309"/>
              <a:chOff x="4616033" y="2156991"/>
              <a:chExt cx="2453497" cy="1734309"/>
            </a:xfrm>
          </p:grpSpPr>
          <p:sp>
            <p:nvSpPr>
              <p:cNvPr id="49" name="Rechteck 48">
                <a:extLst>
                  <a:ext uri="{FF2B5EF4-FFF2-40B4-BE49-F238E27FC236}">
                    <a16:creationId xmlns:a16="http://schemas.microsoft.com/office/drawing/2014/main" id="{2F435CF4-0A58-41F4-9D94-135B80BE38DC}"/>
                  </a:ext>
                </a:extLst>
              </p:cNvPr>
              <p:cNvSpPr/>
              <p:nvPr userDrawn="1"/>
            </p:nvSpPr>
            <p:spPr>
              <a:xfrm>
                <a:off x="4619182" y="2156991"/>
                <a:ext cx="607189" cy="500399"/>
              </a:xfrm>
              <a:prstGeom prst="rect">
                <a:avLst/>
              </a:prstGeom>
              <a:solidFill>
                <a:schemeClr val="accent1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R 15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G 25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B 135</a:t>
                </a:r>
                <a:endParaRPr lang="de-DE" sz="915" baseline="0" dirty="0">
                  <a:solidFill>
                    <a:schemeClr val="bg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50" name="Rechteck 49">
                <a:extLst>
                  <a:ext uri="{FF2B5EF4-FFF2-40B4-BE49-F238E27FC236}">
                    <a16:creationId xmlns:a16="http://schemas.microsoft.com/office/drawing/2014/main" id="{635B85AA-5D7F-4CF1-885A-8DFD28E4127A}"/>
                  </a:ext>
                </a:extLst>
              </p:cNvPr>
              <p:cNvSpPr/>
              <p:nvPr userDrawn="1"/>
            </p:nvSpPr>
            <p:spPr>
              <a:xfrm>
                <a:off x="6354200" y="2156991"/>
                <a:ext cx="607189" cy="500399"/>
              </a:xfrm>
              <a:prstGeom prst="rect">
                <a:avLst/>
              </a:prstGeom>
              <a:solidFill>
                <a:schemeClr val="accent5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R 140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G 64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B 145</a:t>
                </a:r>
                <a:endParaRPr lang="de-DE" sz="915" baseline="0" dirty="0">
                  <a:solidFill>
                    <a:schemeClr val="bg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51" name="Rechteck 50">
                <a:extLst>
                  <a:ext uri="{FF2B5EF4-FFF2-40B4-BE49-F238E27FC236}">
                    <a16:creationId xmlns:a16="http://schemas.microsoft.com/office/drawing/2014/main" id="{CF483C2C-E997-41E5-B340-F8A114553793}"/>
                  </a:ext>
                </a:extLst>
              </p:cNvPr>
              <p:cNvSpPr/>
              <p:nvPr userDrawn="1"/>
            </p:nvSpPr>
            <p:spPr>
              <a:xfrm>
                <a:off x="5486692" y="2156991"/>
                <a:ext cx="607189" cy="500399"/>
              </a:xfrm>
              <a:prstGeom prst="rect">
                <a:avLst/>
              </a:prstGeom>
              <a:solidFill>
                <a:schemeClr val="accent4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R 0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G 159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B 227</a:t>
                </a:r>
                <a:endParaRPr lang="de-DE" sz="915" baseline="0" dirty="0">
                  <a:solidFill>
                    <a:schemeClr val="bg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52" name="Rechteck 51">
                <a:extLst>
                  <a:ext uri="{FF2B5EF4-FFF2-40B4-BE49-F238E27FC236}">
                    <a16:creationId xmlns:a16="http://schemas.microsoft.com/office/drawing/2014/main" id="{97023EEA-7447-4AFE-9889-AEE8F462661C}"/>
                  </a:ext>
                </a:extLst>
              </p:cNvPr>
              <p:cNvSpPr/>
              <p:nvPr userDrawn="1"/>
            </p:nvSpPr>
            <p:spPr>
              <a:xfrm>
                <a:off x="4616033" y="3158159"/>
                <a:ext cx="607189" cy="500399"/>
              </a:xfrm>
              <a:prstGeom prst="rect">
                <a:avLst/>
              </a:prstGeom>
              <a:solidFill>
                <a:srgbClr val="DC0D15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R 215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G 25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B 25</a:t>
                </a:r>
                <a:endParaRPr lang="de-DE" sz="915" baseline="0" dirty="0">
                  <a:solidFill>
                    <a:schemeClr val="bg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53" name="Rechteck 52">
                <a:extLst>
                  <a:ext uri="{FF2B5EF4-FFF2-40B4-BE49-F238E27FC236}">
                    <a16:creationId xmlns:a16="http://schemas.microsoft.com/office/drawing/2014/main" id="{F3923AD5-23D6-46DA-8F7B-2E31FE667DA8}"/>
                  </a:ext>
                </a:extLst>
              </p:cNvPr>
              <p:cNvSpPr/>
              <p:nvPr userDrawn="1"/>
            </p:nvSpPr>
            <p:spPr>
              <a:xfrm>
                <a:off x="4619184" y="2762703"/>
                <a:ext cx="607188" cy="12311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Akzent Blau</a:t>
                </a:r>
                <a:endParaRPr lang="de-DE" sz="800" baseline="0" dirty="0"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4" name="Rechteck 53">
                <a:extLst>
                  <a:ext uri="{FF2B5EF4-FFF2-40B4-BE49-F238E27FC236}">
                    <a16:creationId xmlns:a16="http://schemas.microsoft.com/office/drawing/2014/main" id="{6ABE0F42-83DC-4E62-A634-4B1A96002C59}"/>
                  </a:ext>
                </a:extLst>
              </p:cNvPr>
              <p:cNvSpPr/>
              <p:nvPr userDrawn="1"/>
            </p:nvSpPr>
            <p:spPr>
              <a:xfrm>
                <a:off x="5486691" y="2762703"/>
                <a:ext cx="705915" cy="12311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Akzent Cyan</a:t>
                </a:r>
                <a:endParaRPr lang="de-DE" sz="800" baseline="0" dirty="0"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5" name="Rechteck 54">
                <a:extLst>
                  <a:ext uri="{FF2B5EF4-FFF2-40B4-BE49-F238E27FC236}">
                    <a16:creationId xmlns:a16="http://schemas.microsoft.com/office/drawing/2014/main" id="{159F9C0C-41B7-4027-8340-A0822832AC22}"/>
                  </a:ext>
                </a:extLst>
              </p:cNvPr>
              <p:cNvSpPr/>
              <p:nvPr userDrawn="1"/>
            </p:nvSpPr>
            <p:spPr>
              <a:xfrm>
                <a:off x="6363616" y="2762702"/>
                <a:ext cx="705914" cy="12311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Akzent Violett</a:t>
                </a:r>
                <a:endParaRPr lang="de-DE" sz="800" baseline="0" dirty="0"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6" name="Rechteck 55">
                <a:extLst>
                  <a:ext uri="{FF2B5EF4-FFF2-40B4-BE49-F238E27FC236}">
                    <a16:creationId xmlns:a16="http://schemas.microsoft.com/office/drawing/2014/main" id="{82CD2440-AA52-44A0-B806-4B5A9604EDB7}"/>
                  </a:ext>
                </a:extLst>
              </p:cNvPr>
              <p:cNvSpPr/>
              <p:nvPr userDrawn="1"/>
            </p:nvSpPr>
            <p:spPr>
              <a:xfrm>
                <a:off x="4619183" y="3763871"/>
                <a:ext cx="607188" cy="12311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Akzent Rot</a:t>
                </a:r>
                <a:endParaRPr lang="de-DE" sz="800" baseline="0" dirty="0"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7" name="Rechteck 56">
                <a:extLst>
                  <a:ext uri="{FF2B5EF4-FFF2-40B4-BE49-F238E27FC236}">
                    <a16:creationId xmlns:a16="http://schemas.microsoft.com/office/drawing/2014/main" id="{A61D5E4F-DFE0-4F84-9617-8D3969F53D7D}"/>
                  </a:ext>
                </a:extLst>
              </p:cNvPr>
              <p:cNvSpPr/>
              <p:nvPr userDrawn="1"/>
            </p:nvSpPr>
            <p:spPr>
              <a:xfrm>
                <a:off x="5486690" y="3162478"/>
                <a:ext cx="607189" cy="500399"/>
              </a:xfrm>
              <a:prstGeom prst="rect">
                <a:avLst/>
              </a:prstGeom>
              <a:solidFill>
                <a:srgbClr val="F18700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R 241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G 135</a:t>
                </a:r>
              </a:p>
              <a:p>
                <a:r>
                  <a:rPr lang="de-DE" sz="915" b="1" baseline="0" dirty="0">
                    <a:solidFill>
                      <a:schemeClr val="bg1"/>
                    </a:solidFill>
                    <a:effectLst/>
                    <a:latin typeface="LMU CompatilFact" panose="02000500060000020003" pitchFamily="2" charset="0"/>
                  </a:rPr>
                  <a:t>B 0</a:t>
                </a:r>
                <a:endParaRPr lang="de-DE" sz="915" baseline="0" dirty="0">
                  <a:solidFill>
                    <a:schemeClr val="bg1"/>
                  </a:solidFill>
                  <a:effectLst/>
                  <a:latin typeface="LMU CompatilFact" panose="02000500060000020003" pitchFamily="2" charset="0"/>
                </a:endParaRPr>
              </a:p>
            </p:txBody>
          </p:sp>
          <p:sp>
            <p:nvSpPr>
              <p:cNvPr id="58" name="Rechteck 57">
                <a:extLst>
                  <a:ext uri="{FF2B5EF4-FFF2-40B4-BE49-F238E27FC236}">
                    <a16:creationId xmlns:a16="http://schemas.microsoft.com/office/drawing/2014/main" id="{0F9E2A5B-05EE-4693-AD2A-B220679D5BA0}"/>
                  </a:ext>
                </a:extLst>
              </p:cNvPr>
              <p:cNvSpPr/>
              <p:nvPr userDrawn="1"/>
            </p:nvSpPr>
            <p:spPr>
              <a:xfrm>
                <a:off x="5486692" y="3768189"/>
                <a:ext cx="867508" cy="12311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800" b="1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Akzent Orange</a:t>
                </a:r>
              </a:p>
            </p:txBody>
          </p:sp>
        </p:grpSp>
      </p:grp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3397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9">
            <a:extLst>
              <a:ext uri="{FF2B5EF4-FFF2-40B4-BE49-F238E27FC236}">
                <a16:creationId xmlns:a16="http://schemas.microsoft.com/office/drawing/2014/main" id="{6556DC73-D4D3-49B9-800A-F7F2195F6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/>
          <a:lstStyle/>
          <a:p>
            <a:r>
              <a:rPr lang="de-DE" dirty="0"/>
              <a:t>Bitte tragen Sie Ihre Einrichtung bzw. Ihr Institut ein: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58B3E449-A066-409B-88BD-F6207A79731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90447F2C-1190-49AB-99F4-68ED7E9496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CF9B63D5-9298-40EF-B37D-0EEA994C66E3}"/>
              </a:ext>
            </a:extLst>
          </p:cNvPr>
          <p:cNvGrpSpPr/>
          <p:nvPr/>
        </p:nvGrpSpPr>
        <p:grpSpPr>
          <a:xfrm>
            <a:off x="2055822" y="2308914"/>
            <a:ext cx="8080356" cy="4153333"/>
            <a:chOff x="989817" y="1740106"/>
            <a:chExt cx="8080356" cy="4153333"/>
          </a:xfrm>
        </p:grpSpPr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0DA92EED-CC7C-4ADC-8D10-ACA6E202FE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3979" y="1740106"/>
              <a:ext cx="4374744" cy="3281058"/>
            </a:xfrm>
            <a:prstGeom prst="rect">
              <a:avLst/>
            </a:prstGeom>
          </p:spPr>
        </p:pic>
        <p:cxnSp>
          <p:nvCxnSpPr>
            <p:cNvPr id="11" name="Gerade Verbindung mit Pfeil 10">
              <a:extLst>
                <a:ext uri="{FF2B5EF4-FFF2-40B4-BE49-F238E27FC236}">
                  <a16:creationId xmlns:a16="http://schemas.microsoft.com/office/drawing/2014/main" id="{001B2867-67F4-4E72-BB87-0B04710B8A0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457608" y="4097836"/>
              <a:ext cx="2923346" cy="0"/>
            </a:xfrm>
            <a:prstGeom prst="straightConnector1">
              <a:avLst/>
            </a:prstGeom>
            <a:ln w="25400">
              <a:solidFill>
                <a:schemeClr val="accent6"/>
              </a:solidFill>
              <a:tailEnd type="arrow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E7E8AE47-6D96-4B2A-B78D-8AF23D8577D4}"/>
                </a:ext>
              </a:extLst>
            </p:cNvPr>
            <p:cNvSpPr txBox="1"/>
            <p:nvPr userDrawn="1"/>
          </p:nvSpPr>
          <p:spPr>
            <a:xfrm>
              <a:off x="1377409" y="2859125"/>
              <a:ext cx="295709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solidFill>
                    <a:schemeClr val="accent6"/>
                  </a:solidFill>
                </a:rPr>
                <a:t>Bitte tragen Sie Ihre Einrichtung bzw. </a:t>
              </a:r>
              <a:br>
                <a:rPr lang="de-DE" sz="1200" dirty="0">
                  <a:solidFill>
                    <a:schemeClr val="accent6"/>
                  </a:solidFill>
                </a:rPr>
              </a:br>
              <a:r>
                <a:rPr lang="de-DE" sz="1200" dirty="0">
                  <a:solidFill>
                    <a:schemeClr val="accent6"/>
                  </a:solidFill>
                </a:rPr>
                <a:t>Ihr Institut über die Funktion </a:t>
              </a:r>
              <a:r>
                <a:rPr lang="de-DE" sz="1200" b="1" dirty="0">
                  <a:solidFill>
                    <a:schemeClr val="accent6"/>
                  </a:solidFill>
                </a:rPr>
                <a:t>Einfügen </a:t>
              </a:r>
              <a:r>
                <a:rPr lang="de-DE" sz="1200" b="1" dirty="0">
                  <a:solidFill>
                    <a:schemeClr val="accent6"/>
                  </a:solidFill>
                  <a:sym typeface="Wingdings" panose="05000000000000000000" pitchFamily="2" charset="2"/>
                </a:rPr>
                <a:t></a:t>
              </a:r>
              <a:r>
                <a:rPr lang="de-DE" sz="1200" b="1" dirty="0">
                  <a:solidFill>
                    <a:schemeClr val="accent6"/>
                  </a:solidFill>
                </a:rPr>
                <a:t> Kopf und Fußzeile </a:t>
              </a:r>
              <a:r>
                <a:rPr lang="de-DE" sz="1200" b="1" dirty="0">
                  <a:solidFill>
                    <a:schemeClr val="accent6"/>
                  </a:solidFill>
                  <a:sym typeface="Wingdings" panose="05000000000000000000" pitchFamily="2" charset="2"/>
                </a:rPr>
                <a:t> </a:t>
              </a:r>
              <a:r>
                <a:rPr lang="de-DE" sz="1200" b="1" dirty="0">
                  <a:solidFill>
                    <a:schemeClr val="accent6"/>
                  </a:solidFill>
                </a:rPr>
                <a:t>Fußzeile</a:t>
              </a:r>
              <a:r>
                <a:rPr lang="de-DE" sz="1200" dirty="0">
                  <a:solidFill>
                    <a:schemeClr val="accent6"/>
                  </a:solidFill>
                </a:rPr>
                <a:t> ein.</a:t>
              </a:r>
            </a:p>
            <a:p>
              <a:endParaRPr lang="de-DE" sz="1200" dirty="0">
                <a:solidFill>
                  <a:schemeClr val="accent6"/>
                </a:solidFill>
              </a:endParaRPr>
            </a:p>
            <a:p>
              <a:r>
                <a:rPr lang="de-DE" sz="1200" dirty="0">
                  <a:solidFill>
                    <a:schemeClr val="accent6"/>
                  </a:solidFill>
                </a:rPr>
                <a:t>Die Bezeichnung wird dann automatisch für alle Folien übernommen.</a:t>
              </a: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310DF88B-86DF-4025-BB6C-31454FA508FC}"/>
                </a:ext>
              </a:extLst>
            </p:cNvPr>
            <p:cNvSpPr/>
            <p:nvPr/>
          </p:nvSpPr>
          <p:spPr>
            <a:xfrm>
              <a:off x="4704784" y="3786176"/>
              <a:ext cx="3156642" cy="464744"/>
            </a:xfrm>
            <a:prstGeom prst="rect">
              <a:avLst/>
            </a:prstGeom>
            <a:noFill/>
            <a:ln w="254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095E3065-1744-4DD3-80DA-68959FED9456}"/>
                </a:ext>
              </a:extLst>
            </p:cNvPr>
            <p:cNvSpPr/>
            <p:nvPr/>
          </p:nvSpPr>
          <p:spPr>
            <a:xfrm>
              <a:off x="7084123" y="4744873"/>
              <a:ext cx="838568" cy="181496"/>
            </a:xfrm>
            <a:prstGeom prst="rect">
              <a:avLst/>
            </a:prstGeom>
            <a:noFill/>
            <a:ln w="254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D2F209E7-96EB-4E21-8D6C-3F5EE8292D3B}"/>
                </a:ext>
              </a:extLst>
            </p:cNvPr>
            <p:cNvSpPr/>
            <p:nvPr/>
          </p:nvSpPr>
          <p:spPr>
            <a:xfrm>
              <a:off x="989817" y="2898237"/>
              <a:ext cx="387592" cy="38759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1</a:t>
              </a:r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550F1299-2230-47EF-BF52-FB1C3DF8DF1F}"/>
                </a:ext>
              </a:extLst>
            </p:cNvPr>
            <p:cNvSpPr txBox="1"/>
            <p:nvPr/>
          </p:nvSpPr>
          <p:spPr>
            <a:xfrm>
              <a:off x="7243906" y="5062442"/>
              <a:ext cx="18262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solidFill>
                    <a:schemeClr val="accent6"/>
                  </a:solidFill>
                </a:rPr>
                <a:t>Bestätigen Sie die Eingabe mit dem Button</a:t>
              </a:r>
            </a:p>
            <a:p>
              <a:endParaRPr lang="de-DE" sz="1200" dirty="0">
                <a:solidFill>
                  <a:schemeClr val="accent6"/>
                </a:solidFill>
              </a:endParaRPr>
            </a:p>
            <a:p>
              <a:r>
                <a:rPr lang="de-DE" sz="1200" b="1" dirty="0">
                  <a:solidFill>
                    <a:schemeClr val="accent6"/>
                  </a:solidFill>
                </a:rPr>
                <a:t>Für alle übernehmen</a:t>
              </a:r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3A268285-9015-487C-96CC-49B085897F19}"/>
                </a:ext>
              </a:extLst>
            </p:cNvPr>
            <p:cNvSpPr/>
            <p:nvPr/>
          </p:nvSpPr>
          <p:spPr>
            <a:xfrm>
              <a:off x="6581045" y="5101554"/>
              <a:ext cx="387592" cy="38759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/>
                <a:t>2</a:t>
              </a:r>
            </a:p>
          </p:txBody>
        </p:sp>
        <p:cxnSp>
          <p:nvCxnSpPr>
            <p:cNvPr id="19" name="Gerade Verbindung mit Pfeil 18">
              <a:extLst>
                <a:ext uri="{FF2B5EF4-FFF2-40B4-BE49-F238E27FC236}">
                  <a16:creationId xmlns:a16="http://schemas.microsoft.com/office/drawing/2014/main" id="{C8B0F4B3-7EDB-40B8-8D70-CBB24C79E4F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802432" y="5461554"/>
              <a:ext cx="720000" cy="0"/>
            </a:xfrm>
            <a:prstGeom prst="straightConnector1">
              <a:avLst/>
            </a:prstGeom>
            <a:ln w="25400">
              <a:solidFill>
                <a:schemeClr val="accent6"/>
              </a:solidFill>
              <a:tailEnd type="arrow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7432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84A762C-B96B-4E20-B91F-13492E4C9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/>
          <a:lstStyle/>
          <a:p>
            <a:r>
              <a:rPr lang="de-DE" dirty="0"/>
              <a:t>Formatierung Bullet Points und Pfeile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6914920-ECB9-488B-B2C4-D94890B0F6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088" y="2276475"/>
            <a:ext cx="11303000" cy="3889375"/>
          </a:xfrm>
        </p:spPr>
        <p:txBody>
          <a:bodyPr/>
          <a:lstStyle/>
          <a:p>
            <a:r>
              <a:rPr lang="de-DE" dirty="0"/>
              <a:t>Das ist die erste Textebene</a:t>
            </a:r>
          </a:p>
          <a:p>
            <a:pPr lvl="1"/>
            <a:r>
              <a:rPr lang="de-DE" dirty="0"/>
              <a:t>Das ist die zweite Textebene</a:t>
            </a:r>
          </a:p>
          <a:p>
            <a:pPr lvl="2"/>
            <a:r>
              <a:rPr lang="de-DE" dirty="0"/>
              <a:t>Das ist die dritte Textebene</a:t>
            </a:r>
          </a:p>
          <a:p>
            <a:pPr lvl="3"/>
            <a:r>
              <a:rPr lang="de-DE" dirty="0"/>
              <a:t>Das ist die vierte Textebene</a:t>
            </a:r>
          </a:p>
          <a:p>
            <a:pPr lvl="4"/>
            <a:r>
              <a:rPr lang="de-DE" dirty="0"/>
              <a:t>Das ist die fünfte Textebene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3B8603CD-C5AE-4009-95A5-EF3C651ADD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5" name="Textplatzhalter 24">
            <a:extLst>
              <a:ext uri="{FF2B5EF4-FFF2-40B4-BE49-F238E27FC236}">
                <a16:creationId xmlns:a16="http://schemas.microsoft.com/office/drawing/2014/main" id="{FDA49CFA-B9F3-4C2A-A27C-368AABF37E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352902B-500F-473E-8BD1-9C2972F86604}"/>
              </a:ext>
            </a:extLst>
          </p:cNvPr>
          <p:cNvSpPr txBox="1"/>
          <p:nvPr/>
        </p:nvSpPr>
        <p:spPr>
          <a:xfrm>
            <a:off x="1402071" y="4558663"/>
            <a:ext cx="2957094" cy="1015663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accent6"/>
                </a:solidFill>
              </a:rPr>
              <a:t>Die Texte sind in fünf Ebenen vorformatiert. Die erste Textebene ist für Fließtext vorgesehen. Die zweite ist mit einem Pfeil stärker betont, danach folgen 3 Textebenen mit Bullet Points.</a:t>
            </a: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FDC001DC-E1EA-4FD0-8057-BEEA16E5E15D}"/>
              </a:ext>
            </a:extLst>
          </p:cNvPr>
          <p:cNvCxnSpPr>
            <a:cxnSpLocks/>
          </p:cNvCxnSpPr>
          <p:nvPr/>
        </p:nvCxnSpPr>
        <p:spPr>
          <a:xfrm rot="5400000" flipH="1">
            <a:off x="2714031" y="4383197"/>
            <a:ext cx="333174" cy="0"/>
          </a:xfrm>
          <a:prstGeom prst="straightConnector1">
            <a:avLst/>
          </a:prstGeom>
          <a:ln w="25400">
            <a:solidFill>
              <a:schemeClr val="accent6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fik 9">
            <a:extLst>
              <a:ext uri="{FF2B5EF4-FFF2-40B4-BE49-F238E27FC236}">
                <a16:creationId xmlns:a16="http://schemas.microsoft.com/office/drawing/2014/main" id="{35E3C7AE-1F0A-4155-9884-2DA1771BD2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92" b="23837"/>
          <a:stretch/>
        </p:blipFill>
        <p:spPr>
          <a:xfrm>
            <a:off x="9634421" y="2279936"/>
            <a:ext cx="1852591" cy="1006838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ABAA38D0-E503-428C-B8FB-D4C6CB749A4E}"/>
              </a:ext>
            </a:extLst>
          </p:cNvPr>
          <p:cNvSpPr txBox="1"/>
          <p:nvPr/>
        </p:nvSpPr>
        <p:spPr>
          <a:xfrm>
            <a:off x="5654888" y="2367857"/>
            <a:ext cx="2957094" cy="830997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accent6"/>
                </a:solidFill>
              </a:rPr>
              <a:t>Bitte verwenden Sie zum formatieren von Pfeilen und Bullet Points die Schaltflächen </a:t>
            </a:r>
            <a:r>
              <a:rPr lang="de-DE" sz="1200" b="1" dirty="0">
                <a:solidFill>
                  <a:schemeClr val="accent6"/>
                </a:solidFill>
              </a:rPr>
              <a:t>Listenebene vergrößern </a:t>
            </a:r>
            <a:r>
              <a:rPr lang="de-DE" sz="1200" dirty="0">
                <a:solidFill>
                  <a:schemeClr val="accent6"/>
                </a:solidFill>
              </a:rPr>
              <a:t>bzw. </a:t>
            </a:r>
            <a:r>
              <a:rPr lang="de-DE" sz="1200" b="1" dirty="0">
                <a:solidFill>
                  <a:schemeClr val="accent6"/>
                </a:solidFill>
              </a:rPr>
              <a:t>Listenebene verringern</a:t>
            </a:r>
          </a:p>
        </p:txBody>
      </p: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F2920E6F-3C0B-4B20-A071-62B9B5B2D928}"/>
              </a:ext>
            </a:extLst>
          </p:cNvPr>
          <p:cNvCxnSpPr>
            <a:cxnSpLocks/>
          </p:cNvCxnSpPr>
          <p:nvPr/>
        </p:nvCxnSpPr>
        <p:spPr>
          <a:xfrm>
            <a:off x="8611982" y="2783355"/>
            <a:ext cx="903492" cy="0"/>
          </a:xfrm>
          <a:prstGeom prst="straightConnector1">
            <a:avLst/>
          </a:prstGeom>
          <a:ln w="25400">
            <a:solidFill>
              <a:schemeClr val="accent6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hteck 12">
            <a:extLst>
              <a:ext uri="{FF2B5EF4-FFF2-40B4-BE49-F238E27FC236}">
                <a16:creationId xmlns:a16="http://schemas.microsoft.com/office/drawing/2014/main" id="{EA48DACE-39A4-4EE9-B715-644E67099B6A}"/>
              </a:ext>
            </a:extLst>
          </p:cNvPr>
          <p:cNvSpPr/>
          <p:nvPr/>
        </p:nvSpPr>
        <p:spPr>
          <a:xfrm>
            <a:off x="10786123" y="2453791"/>
            <a:ext cx="658115" cy="27699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de-DE" sz="1200">
              <a:solidFill>
                <a:schemeClr val="tx1"/>
              </a:solidFill>
            </a:endParaRPr>
          </a:p>
        </p:txBody>
      </p:sp>
      <p:pic>
        <p:nvPicPr>
          <p:cNvPr id="17" name="Grafik 16" descr="Abzeichen Tick1 mit einfarbiger Füllung">
            <a:extLst>
              <a:ext uri="{FF2B5EF4-FFF2-40B4-BE49-F238E27FC236}">
                <a16:creationId xmlns:a16="http://schemas.microsoft.com/office/drawing/2014/main" id="{65FC6D09-55C1-4D03-ACF7-0268284C3D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80992" y="2174105"/>
            <a:ext cx="412905" cy="412905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BEBAD1D2-0631-4BB3-A2AD-F85271C56D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92" b="23837"/>
          <a:stretch/>
        </p:blipFill>
        <p:spPr>
          <a:xfrm>
            <a:off x="9634421" y="3461890"/>
            <a:ext cx="1852591" cy="1006838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91C39F93-C89F-41C4-BE1D-201D3A339D49}"/>
              </a:ext>
            </a:extLst>
          </p:cNvPr>
          <p:cNvSpPr txBox="1"/>
          <p:nvPr/>
        </p:nvSpPr>
        <p:spPr>
          <a:xfrm>
            <a:off x="5654888" y="3720798"/>
            <a:ext cx="2957094" cy="461665"/>
          </a:xfrm>
          <a:prstGeom prst="rect">
            <a:avLst/>
          </a:prstGeom>
          <a:noFill/>
          <a:ln w="25400">
            <a:solidFill>
              <a:srgbClr val="DC0D15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rgbClr val="DC0D15"/>
                </a:solidFill>
              </a:rPr>
              <a:t>Den Button </a:t>
            </a:r>
            <a:r>
              <a:rPr lang="de-DE" sz="1200" b="1" dirty="0">
                <a:solidFill>
                  <a:srgbClr val="DC0D15"/>
                </a:solidFill>
              </a:rPr>
              <a:t>Bullet Point</a:t>
            </a:r>
            <a:r>
              <a:rPr lang="de-DE" sz="1200" dirty="0">
                <a:solidFill>
                  <a:srgbClr val="DC0D15"/>
                </a:solidFill>
              </a:rPr>
              <a:t> bitte nicht für die Textformatierung verwenden! </a:t>
            </a:r>
            <a:endParaRPr lang="de-DE" sz="1200" b="1" dirty="0">
              <a:solidFill>
                <a:srgbClr val="DC0D15"/>
              </a:solidFill>
            </a:endParaRPr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EC605A17-4A72-4479-9A3F-23973A8F859F}"/>
              </a:ext>
            </a:extLst>
          </p:cNvPr>
          <p:cNvCxnSpPr>
            <a:cxnSpLocks/>
          </p:cNvCxnSpPr>
          <p:nvPr/>
        </p:nvCxnSpPr>
        <p:spPr>
          <a:xfrm>
            <a:off x="8611982" y="3965309"/>
            <a:ext cx="903492" cy="0"/>
          </a:xfrm>
          <a:prstGeom prst="straightConnector1">
            <a:avLst/>
          </a:prstGeom>
          <a:ln w="25400">
            <a:solidFill>
              <a:srgbClr val="DC0D15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12D02A03-DFCC-49AF-AD60-CD594B352CD8}"/>
              </a:ext>
            </a:extLst>
          </p:cNvPr>
          <p:cNvSpPr/>
          <p:nvPr/>
        </p:nvSpPr>
        <p:spPr>
          <a:xfrm>
            <a:off x="9702976" y="3630804"/>
            <a:ext cx="488313" cy="276999"/>
          </a:xfrm>
          <a:prstGeom prst="rect">
            <a:avLst/>
          </a:prstGeom>
          <a:noFill/>
          <a:ln w="25400">
            <a:solidFill>
              <a:srgbClr val="DC0D15"/>
            </a:solidFill>
          </a:ln>
        </p:spPr>
        <p:txBody>
          <a:bodyPr wrap="square" rtlCol="0">
            <a:spAutoFit/>
          </a:bodyPr>
          <a:lstStyle/>
          <a:p>
            <a:endParaRPr lang="de-DE" sz="1200">
              <a:solidFill>
                <a:schemeClr val="tx1"/>
              </a:solidFill>
            </a:endParaRPr>
          </a:p>
        </p:txBody>
      </p:sp>
      <p:pic>
        <p:nvPicPr>
          <p:cNvPr id="15" name="Grafik 14" descr="Marke Kreuz mit einfarbiger Füllung">
            <a:extLst>
              <a:ext uri="{FF2B5EF4-FFF2-40B4-BE49-F238E27FC236}">
                <a16:creationId xmlns:a16="http://schemas.microsoft.com/office/drawing/2014/main" id="{A0E96568-B29E-408E-8550-D51F2662DC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052844" y="3342811"/>
            <a:ext cx="414000" cy="414000"/>
          </a:xfrm>
          <a:prstGeom prst="rect">
            <a:avLst/>
          </a:prstGeom>
        </p:spPr>
      </p:pic>
      <p:sp>
        <p:nvSpPr>
          <p:cNvPr id="23" name="Textfeld 22">
            <a:extLst>
              <a:ext uri="{FF2B5EF4-FFF2-40B4-BE49-F238E27FC236}">
                <a16:creationId xmlns:a16="http://schemas.microsoft.com/office/drawing/2014/main" id="{C2EDD1B2-3583-40CE-AFD0-0F4027D8C1BB}"/>
              </a:ext>
            </a:extLst>
          </p:cNvPr>
          <p:cNvSpPr txBox="1"/>
          <p:nvPr/>
        </p:nvSpPr>
        <p:spPr>
          <a:xfrm>
            <a:off x="5654888" y="4737047"/>
            <a:ext cx="2957094" cy="646331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accent6"/>
                </a:solidFill>
              </a:rPr>
              <a:t>Mit der </a:t>
            </a:r>
            <a:r>
              <a:rPr lang="de-DE" sz="1200" b="1" dirty="0">
                <a:solidFill>
                  <a:schemeClr val="accent6"/>
                </a:solidFill>
              </a:rPr>
              <a:t>Format übertragen </a:t>
            </a:r>
            <a:r>
              <a:rPr lang="de-DE" sz="1200" dirty="0">
                <a:solidFill>
                  <a:schemeClr val="accent6"/>
                </a:solidFill>
              </a:rPr>
              <a:t>Funktion (Pinsel) können Sie Textformatierungen auf weitere Texte übertragen.</a:t>
            </a:r>
            <a:endParaRPr lang="de-DE" sz="1200" b="1" dirty="0">
              <a:solidFill>
                <a:schemeClr val="accent6"/>
              </a:solidFill>
            </a:endParaRPr>
          </a:p>
        </p:txBody>
      </p: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25F26E5E-3B29-4629-BD3B-9633AC2F9914}"/>
              </a:ext>
            </a:extLst>
          </p:cNvPr>
          <p:cNvCxnSpPr>
            <a:cxnSpLocks/>
          </p:cNvCxnSpPr>
          <p:nvPr/>
        </p:nvCxnSpPr>
        <p:spPr>
          <a:xfrm>
            <a:off x="8611982" y="5060212"/>
            <a:ext cx="903492" cy="0"/>
          </a:xfrm>
          <a:prstGeom prst="straightConnector1">
            <a:avLst/>
          </a:prstGeom>
          <a:ln w="25400">
            <a:solidFill>
              <a:schemeClr val="accent6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Grafik 25">
            <a:extLst>
              <a:ext uri="{FF2B5EF4-FFF2-40B4-BE49-F238E27FC236}">
                <a16:creationId xmlns:a16="http://schemas.microsoft.com/office/drawing/2014/main" id="{EF2616F2-CD46-453F-A9AA-D4060AA62D8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049"/>
          <a:stretch/>
        </p:blipFill>
        <p:spPr>
          <a:xfrm>
            <a:off x="9634421" y="4897603"/>
            <a:ext cx="1854000" cy="459281"/>
          </a:xfrm>
          <a:prstGeom prst="rect">
            <a:avLst/>
          </a:prstGeom>
        </p:spPr>
      </p:pic>
      <p:pic>
        <p:nvPicPr>
          <p:cNvPr id="27" name="Grafik 26" descr="Abzeichen Tick1 mit einfarbiger Füllung">
            <a:extLst>
              <a:ext uri="{FF2B5EF4-FFF2-40B4-BE49-F238E27FC236}">
                <a16:creationId xmlns:a16="http://schemas.microsoft.com/office/drawing/2014/main" id="{464C8FBF-AC25-4A82-A672-A4E3481E64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80992" y="4647307"/>
            <a:ext cx="412905" cy="412905"/>
          </a:xfrm>
          <a:prstGeom prst="rect">
            <a:avLst/>
          </a:prstGeom>
        </p:spPr>
      </p:pic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3950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84A762C-B96B-4E20-B91F-13492E4C9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/>
          <a:lstStyle/>
          <a:p>
            <a:r>
              <a:rPr lang="de-DE" dirty="0"/>
              <a:t>Formatierung Nummerierte Liste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6914920-ECB9-488B-B2C4-D94890B0F6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088" y="2276475"/>
            <a:ext cx="11303000" cy="3889375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de-DE" dirty="0"/>
              <a:t>Listeneintrag</a:t>
            </a:r>
          </a:p>
          <a:p>
            <a:pPr marL="342900" indent="-342900">
              <a:buFont typeface="+mj-lt"/>
              <a:buAutoNum type="arabicPeriod"/>
            </a:pPr>
            <a:r>
              <a:rPr lang="de-DE" dirty="0"/>
              <a:t>Listeneintrag </a:t>
            </a:r>
          </a:p>
          <a:p>
            <a:pPr marL="342900" indent="-342900">
              <a:buFont typeface="+mj-lt"/>
              <a:buAutoNum type="arabicPeriod"/>
            </a:pPr>
            <a:r>
              <a:rPr lang="de-DE" dirty="0"/>
              <a:t>Listeneintrag</a:t>
            </a:r>
          </a:p>
          <a:p>
            <a:pPr marL="342900" indent="-342900">
              <a:buFont typeface="+mj-lt"/>
              <a:buAutoNum type="arabicPeriod"/>
            </a:pPr>
            <a:r>
              <a:rPr lang="de-DE" dirty="0"/>
              <a:t>Listeneintrag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BE8D29DA-53A1-4419-A298-AA0852E73B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4376EDCC-8D33-4731-9199-65B522B10D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35E3C7AE-1F0A-4155-9884-2DA1771BD2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92" b="23837"/>
          <a:stretch/>
        </p:blipFill>
        <p:spPr>
          <a:xfrm>
            <a:off x="9634421" y="1482138"/>
            <a:ext cx="1852591" cy="1006838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ABAA38D0-E503-428C-B8FB-D4C6CB749A4E}"/>
              </a:ext>
            </a:extLst>
          </p:cNvPr>
          <p:cNvSpPr txBox="1"/>
          <p:nvPr/>
        </p:nvSpPr>
        <p:spPr>
          <a:xfrm>
            <a:off x="5654888" y="1570059"/>
            <a:ext cx="2957094" cy="646331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accent6"/>
                </a:solidFill>
              </a:rPr>
              <a:t>Eine nummerierte Liste muss </a:t>
            </a:r>
            <a:br>
              <a:rPr lang="de-DE" sz="1200" dirty="0">
                <a:solidFill>
                  <a:schemeClr val="accent6"/>
                </a:solidFill>
              </a:rPr>
            </a:br>
            <a:r>
              <a:rPr lang="de-DE" sz="1200" dirty="0">
                <a:solidFill>
                  <a:schemeClr val="accent6"/>
                </a:solidFill>
              </a:rPr>
              <a:t>in PowerPoint immer manuell </a:t>
            </a:r>
            <a:br>
              <a:rPr lang="de-DE" sz="1200" dirty="0">
                <a:solidFill>
                  <a:schemeClr val="accent6"/>
                </a:solidFill>
              </a:rPr>
            </a:br>
            <a:r>
              <a:rPr lang="de-DE" sz="1200" dirty="0">
                <a:solidFill>
                  <a:schemeClr val="accent6"/>
                </a:solidFill>
              </a:rPr>
              <a:t>formatiert werden.</a:t>
            </a:r>
            <a:endParaRPr lang="de-DE" sz="1200" b="1" dirty="0">
              <a:solidFill>
                <a:schemeClr val="accent6"/>
              </a:solidFill>
            </a:endParaRPr>
          </a:p>
        </p:txBody>
      </p: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F2920E6F-3C0B-4B20-A071-62B9B5B2D928}"/>
              </a:ext>
            </a:extLst>
          </p:cNvPr>
          <p:cNvCxnSpPr>
            <a:cxnSpLocks/>
          </p:cNvCxnSpPr>
          <p:nvPr/>
        </p:nvCxnSpPr>
        <p:spPr>
          <a:xfrm>
            <a:off x="8611982" y="1893224"/>
            <a:ext cx="903492" cy="0"/>
          </a:xfrm>
          <a:prstGeom prst="straightConnector1">
            <a:avLst/>
          </a:prstGeom>
          <a:ln w="25400">
            <a:solidFill>
              <a:schemeClr val="accent6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hteck 12">
            <a:extLst>
              <a:ext uri="{FF2B5EF4-FFF2-40B4-BE49-F238E27FC236}">
                <a16:creationId xmlns:a16="http://schemas.microsoft.com/office/drawing/2014/main" id="{EA48DACE-39A4-4EE9-B715-644E67099B6A}"/>
              </a:ext>
            </a:extLst>
          </p:cNvPr>
          <p:cNvSpPr/>
          <p:nvPr/>
        </p:nvSpPr>
        <p:spPr>
          <a:xfrm>
            <a:off x="10216600" y="1655993"/>
            <a:ext cx="506243" cy="276999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endParaRPr lang="de-DE" sz="1200">
              <a:solidFill>
                <a:schemeClr val="tx1"/>
              </a:solidFill>
            </a:endParaRPr>
          </a:p>
        </p:txBody>
      </p:sp>
      <p:pic>
        <p:nvPicPr>
          <p:cNvPr id="17" name="Grafik 16" descr="Abzeichen Tick1 mit einfarbiger Füllung">
            <a:extLst>
              <a:ext uri="{FF2B5EF4-FFF2-40B4-BE49-F238E27FC236}">
                <a16:creationId xmlns:a16="http://schemas.microsoft.com/office/drawing/2014/main" id="{65FC6D09-55C1-4D03-ACF7-0268284C3D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59597" y="1376307"/>
            <a:ext cx="412905" cy="412905"/>
          </a:xfrm>
          <a:prstGeom prst="rect">
            <a:avLst/>
          </a:prstGeom>
        </p:spPr>
      </p:pic>
      <p:pic>
        <p:nvPicPr>
          <p:cNvPr id="9" name="Grafik 8" descr="Ein Bild, das Tisch enthält.&#10;&#10;Automatisch generierte Beschreibung">
            <a:extLst>
              <a:ext uri="{FF2B5EF4-FFF2-40B4-BE49-F238E27FC236}">
                <a16:creationId xmlns:a16="http://schemas.microsoft.com/office/drawing/2014/main" id="{11A8973A-A620-4405-B916-2E82C0E28C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33012" y="2902335"/>
            <a:ext cx="1854000" cy="1794829"/>
          </a:xfrm>
          <a:prstGeom prst="rect">
            <a:avLst/>
          </a:prstGeom>
          <a:ln>
            <a:solidFill>
              <a:schemeClr val="accent3"/>
            </a:solidFill>
          </a:ln>
        </p:spPr>
      </p:pic>
      <p:sp>
        <p:nvSpPr>
          <p:cNvPr id="25" name="Textfeld 24">
            <a:extLst>
              <a:ext uri="{FF2B5EF4-FFF2-40B4-BE49-F238E27FC236}">
                <a16:creationId xmlns:a16="http://schemas.microsoft.com/office/drawing/2014/main" id="{B54C3CED-0595-4524-9B1B-8EBF6424B309}"/>
              </a:ext>
            </a:extLst>
          </p:cNvPr>
          <p:cNvSpPr txBox="1"/>
          <p:nvPr/>
        </p:nvSpPr>
        <p:spPr>
          <a:xfrm>
            <a:off x="5654888" y="3568917"/>
            <a:ext cx="2957094" cy="461665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accent6"/>
                </a:solidFill>
              </a:rPr>
              <a:t>Bitte nur einfache Nummerierungen verwenden.</a:t>
            </a:r>
            <a:endParaRPr lang="de-DE" sz="1200" b="1" dirty="0">
              <a:solidFill>
                <a:schemeClr val="accent6"/>
              </a:solidFill>
            </a:endParaRPr>
          </a:p>
        </p:txBody>
      </p: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F5D478FD-D43F-4167-9E97-808ABD6FE864}"/>
              </a:ext>
            </a:extLst>
          </p:cNvPr>
          <p:cNvCxnSpPr>
            <a:cxnSpLocks/>
          </p:cNvCxnSpPr>
          <p:nvPr/>
        </p:nvCxnSpPr>
        <p:spPr>
          <a:xfrm>
            <a:off x="8611982" y="3799749"/>
            <a:ext cx="903492" cy="0"/>
          </a:xfrm>
          <a:prstGeom prst="straightConnector1">
            <a:avLst/>
          </a:prstGeom>
          <a:ln w="25400">
            <a:solidFill>
              <a:schemeClr val="accent6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hteck 28">
            <a:extLst>
              <a:ext uri="{FF2B5EF4-FFF2-40B4-BE49-F238E27FC236}">
                <a16:creationId xmlns:a16="http://schemas.microsoft.com/office/drawing/2014/main" id="{1C8905DF-1985-459F-A053-88EAD53AA285}"/>
              </a:ext>
            </a:extLst>
          </p:cNvPr>
          <p:cNvSpPr/>
          <p:nvPr/>
        </p:nvSpPr>
        <p:spPr>
          <a:xfrm>
            <a:off x="10222929" y="2923544"/>
            <a:ext cx="544210" cy="565897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endParaRPr lang="de-DE" sz="1200">
              <a:solidFill>
                <a:schemeClr val="tx1"/>
              </a:solidFill>
            </a:endParaRPr>
          </a:p>
        </p:txBody>
      </p:sp>
      <p:pic>
        <p:nvPicPr>
          <p:cNvPr id="30" name="Grafik 29" descr="Abzeichen Tick1 mit einfarbiger Füllung">
            <a:extLst>
              <a:ext uri="{FF2B5EF4-FFF2-40B4-BE49-F238E27FC236}">
                <a16:creationId xmlns:a16="http://schemas.microsoft.com/office/drawing/2014/main" id="{76FD6ED7-50DF-4045-A5F7-186C3F5F68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73744" y="2631202"/>
            <a:ext cx="412905" cy="412905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A1623728-A793-4984-8CA7-4ECFB4E4EEAB}"/>
              </a:ext>
            </a:extLst>
          </p:cNvPr>
          <p:cNvSpPr/>
          <p:nvPr/>
        </p:nvSpPr>
        <p:spPr>
          <a:xfrm>
            <a:off x="9634420" y="5132968"/>
            <a:ext cx="1854000" cy="847902"/>
          </a:xfrm>
          <a:prstGeom prst="rect">
            <a:avLst/>
          </a:prstGeom>
          <a:solidFill>
            <a:schemeClr val="bg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1400" dirty="0">
                <a:solidFill>
                  <a:schemeClr val="tx1"/>
                </a:solidFill>
              </a:rPr>
              <a:t>1. Kapitel</a:t>
            </a:r>
          </a:p>
          <a:p>
            <a:r>
              <a:rPr lang="de-DE" sz="1400" dirty="0">
                <a:solidFill>
                  <a:schemeClr val="tx1"/>
                </a:solidFill>
              </a:rPr>
              <a:t>1.1 Kapitel</a:t>
            </a:r>
          </a:p>
          <a:p>
            <a:r>
              <a:rPr lang="de-DE" sz="1400" dirty="0">
                <a:solidFill>
                  <a:schemeClr val="tx1"/>
                </a:solidFill>
              </a:rPr>
              <a:t>1.1.1 Kapitel usw.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009AF199-E8AE-467C-AA75-EED75216B228}"/>
              </a:ext>
            </a:extLst>
          </p:cNvPr>
          <p:cNvSpPr txBox="1"/>
          <p:nvPr/>
        </p:nvSpPr>
        <p:spPr>
          <a:xfrm>
            <a:off x="5654888" y="5233754"/>
            <a:ext cx="2957094" cy="646331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accent6"/>
                </a:solidFill>
              </a:rPr>
              <a:t>Nummerierungen mit mehreren Ebenen können in PowerPoint nur manuell erzeugt werden.</a:t>
            </a:r>
            <a:endParaRPr lang="de-DE" sz="1200" b="1" dirty="0">
              <a:solidFill>
                <a:schemeClr val="accent6"/>
              </a:solidFill>
            </a:endParaRPr>
          </a:p>
        </p:txBody>
      </p:sp>
      <p:cxnSp>
        <p:nvCxnSpPr>
          <p:cNvPr id="32" name="Gerade Verbindung mit Pfeil 31">
            <a:extLst>
              <a:ext uri="{FF2B5EF4-FFF2-40B4-BE49-F238E27FC236}">
                <a16:creationId xmlns:a16="http://schemas.microsoft.com/office/drawing/2014/main" id="{63EA18AC-CBB9-42A6-B5E8-F1613C3106DB}"/>
              </a:ext>
            </a:extLst>
          </p:cNvPr>
          <p:cNvCxnSpPr>
            <a:cxnSpLocks/>
          </p:cNvCxnSpPr>
          <p:nvPr/>
        </p:nvCxnSpPr>
        <p:spPr>
          <a:xfrm>
            <a:off x="8611982" y="5556919"/>
            <a:ext cx="903492" cy="0"/>
          </a:xfrm>
          <a:prstGeom prst="straightConnector1">
            <a:avLst/>
          </a:prstGeom>
          <a:ln w="25400">
            <a:solidFill>
              <a:schemeClr val="accent6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0606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6559FE62-C788-478E-93A5-8F671788A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/>
          <a:lstStyle/>
          <a:p>
            <a:r>
              <a:rPr lang="de-DE" dirty="0"/>
              <a:t>Übersicht Folienlayouts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C24655FD-4843-4516-AEEA-F174E82E59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026246C-6CB2-4350-8A93-7FBBCA34F48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9F05A474-CE86-4EEA-9068-D2B4A4606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870" y="2276475"/>
            <a:ext cx="8299815" cy="3828167"/>
          </a:xfrm>
          <a:prstGeom prst="rect">
            <a:avLst/>
          </a:prstGeom>
          <a:ln>
            <a:solidFill>
              <a:schemeClr val="accent3"/>
            </a:solidFill>
          </a:ln>
        </p:spPr>
      </p:pic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864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091BDED6-3279-4887-A725-40D0B21CB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/>
          <a:lstStyle/>
          <a:p>
            <a:r>
              <a:rPr lang="de-DE" dirty="0"/>
              <a:t>Einfügen von Folien aus dem alten Masterlayout 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EB1CDC5C-AE1D-479B-B41F-ED554EA175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088" y="2276475"/>
            <a:ext cx="5470525" cy="3889375"/>
          </a:xfrm>
        </p:spPr>
        <p:txBody>
          <a:bodyPr/>
          <a:lstStyle/>
          <a:p>
            <a:r>
              <a:rPr lang="de-DE" dirty="0"/>
              <a:t>Bei Einfügen von Folien aus dem alten LMU PowerPoint Template muss der Folienmaster, </a:t>
            </a:r>
            <a:br>
              <a:rPr lang="de-DE" dirty="0"/>
            </a:br>
            <a:r>
              <a:rPr lang="de-DE" dirty="0"/>
              <a:t>der in diesem Template voreingestellt, ist wieder </a:t>
            </a:r>
            <a:br>
              <a:rPr lang="de-DE" dirty="0"/>
            </a:br>
            <a:r>
              <a:rPr lang="de-DE" dirty="0"/>
              <a:t>neu zugewiesen werden.</a:t>
            </a:r>
          </a:p>
          <a:p>
            <a:r>
              <a:rPr lang="de-DE" dirty="0"/>
              <a:t>Alle weiteren Anpassungen müssen manuell vorgenommen werden! 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A1D9245B-AD00-4B26-A424-F4961781F6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62E829D8-FFAE-4240-AD6F-4AB6265222E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BD0DBEDB-27A7-4489-A0AC-651FD9D65C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6296" y="3697197"/>
            <a:ext cx="4612792" cy="2127582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31491E88-30D9-4077-8C5E-AC9A6CC7DC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870"/>
          <a:stretch/>
        </p:blipFill>
        <p:spPr>
          <a:xfrm>
            <a:off x="7136296" y="2276475"/>
            <a:ext cx="1955901" cy="1245953"/>
          </a:xfrm>
          <a:prstGeom prst="rect">
            <a:avLst/>
          </a:prstGeom>
        </p:spPr>
      </p:pic>
      <p:sp>
        <p:nvSpPr>
          <p:cNvPr id="23" name="Rechteck 22">
            <a:extLst>
              <a:ext uri="{FF2B5EF4-FFF2-40B4-BE49-F238E27FC236}">
                <a16:creationId xmlns:a16="http://schemas.microsoft.com/office/drawing/2014/main" id="{19CE233A-8ACD-43CF-A711-455136E7522E}"/>
              </a:ext>
            </a:extLst>
          </p:cNvPr>
          <p:cNvSpPr/>
          <p:nvPr/>
        </p:nvSpPr>
        <p:spPr>
          <a:xfrm>
            <a:off x="7732644" y="2385625"/>
            <a:ext cx="1240914" cy="276999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endParaRPr lang="de-DE" sz="1200">
              <a:solidFill>
                <a:schemeClr val="tx1"/>
              </a:solidFill>
            </a:endParaRPr>
          </a:p>
        </p:txBody>
      </p:sp>
      <p:pic>
        <p:nvPicPr>
          <p:cNvPr id="24" name="Grafik 23" descr="Abzeichen Tick1 mit einfarbiger Füllung">
            <a:extLst>
              <a:ext uri="{FF2B5EF4-FFF2-40B4-BE49-F238E27FC236}">
                <a16:creationId xmlns:a16="http://schemas.microsoft.com/office/drawing/2014/main" id="{7C177605-8327-4788-A2EC-90FC52A680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10310" y="2105939"/>
            <a:ext cx="412905" cy="412905"/>
          </a:xfrm>
          <a:prstGeom prst="rect">
            <a:avLst/>
          </a:prstGeom>
        </p:spPr>
      </p:pic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273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AAC2F62-115A-47BE-B511-A3627D13478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99" y="5184000"/>
            <a:ext cx="7200000" cy="1276350"/>
          </a:xfrm>
        </p:spPr>
        <p:txBody>
          <a:bodyPr/>
          <a:lstStyle/>
          <a:p>
            <a:r>
              <a:rPr lang="de-DE" dirty="0"/>
              <a:t>Dr. Max Maria Mustermann</a:t>
            </a:r>
          </a:p>
          <a:p>
            <a:r>
              <a:rPr lang="de-DE" dirty="0"/>
              <a:t>01.11.2020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EF40D1D2-B8A4-4F6C-B1D9-E6DCC24CBE1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2913" y="3672000"/>
            <a:ext cx="7200000" cy="1440000"/>
          </a:xfrm>
        </p:spPr>
        <p:txBody>
          <a:bodyPr/>
          <a:lstStyle/>
          <a:p>
            <a:r>
              <a:rPr lang="de-DE" dirty="0"/>
              <a:t>Titel der Veranstaltung</a:t>
            </a:r>
          </a:p>
          <a:p>
            <a:r>
              <a:rPr lang="de-DE" dirty="0"/>
              <a:t>Ort und Anlass</a:t>
            </a:r>
          </a:p>
          <a:p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E26874FC-B98D-466B-A317-C21127392D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6088" y="2198536"/>
            <a:ext cx="7200000" cy="1401464"/>
          </a:xfrm>
        </p:spPr>
        <p:txBody>
          <a:bodyPr/>
          <a:lstStyle/>
          <a:p>
            <a:r>
              <a:rPr lang="de-DE" dirty="0"/>
              <a:t>Präsentationstitel weiß</a:t>
            </a:r>
          </a:p>
          <a:p>
            <a:r>
              <a:rPr lang="de-DE" dirty="0"/>
              <a:t>Zeile 2 des Titels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0909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2C2B0C09-7577-44CA-B56A-07F27FE8A10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F27B1F3B-85EE-4807-8F54-1613628D3FE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006F4346-5593-4BAD-9B85-C65C95B757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2913" y="3672000"/>
            <a:ext cx="7200000" cy="1440000"/>
          </a:xfrm>
        </p:spPr>
        <p:txBody>
          <a:bodyPr/>
          <a:lstStyle/>
          <a:p>
            <a:r>
              <a:rPr lang="de-DE" dirty="0"/>
              <a:t>Titel der Veranstaltung</a:t>
            </a:r>
          </a:p>
          <a:p>
            <a:r>
              <a:rPr lang="de-DE" dirty="0"/>
              <a:t>Ort und Anlass</a:t>
            </a:r>
          </a:p>
          <a:p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D73BB68-08E6-4A5D-B636-2268D0AE7C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6088" y="2198536"/>
            <a:ext cx="7200000" cy="1401464"/>
          </a:xfrm>
        </p:spPr>
        <p:txBody>
          <a:bodyPr/>
          <a:lstStyle/>
          <a:p>
            <a:r>
              <a:rPr lang="de-DE" dirty="0"/>
              <a:t>Präsentationstitel mit Bildplatzhalter</a:t>
            </a:r>
          </a:p>
          <a:p>
            <a:r>
              <a:rPr lang="de-DE" dirty="0"/>
              <a:t>Zeile 2 des Titels</a:t>
            </a:r>
          </a:p>
          <a:p>
            <a:endParaRPr lang="de-DE" dirty="0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5827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platzhalter 2">
            <a:extLst>
              <a:ext uri="{FF2B5EF4-FFF2-40B4-BE49-F238E27FC236}">
                <a16:creationId xmlns:a16="http://schemas.microsoft.com/office/drawing/2014/main" id="{0F7AD40B-56BC-4532-AA86-263A38B9F4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5" r="15"/>
          <a:stretch/>
        </p:blipFill>
        <p:spPr>
          <a:xfrm>
            <a:off x="0" y="1484313"/>
            <a:ext cx="12192000" cy="5373687"/>
          </a:xfrm>
        </p:spPr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C022E50-B38A-49B7-BBD7-7FDF3C8BD15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99" y="5184000"/>
            <a:ext cx="7200000" cy="1276350"/>
          </a:xfrm>
        </p:spPr>
        <p:txBody>
          <a:bodyPr/>
          <a:lstStyle/>
          <a:p>
            <a:r>
              <a:rPr lang="de-DE" dirty="0"/>
              <a:t>Dr. Max Maria Mustermann</a:t>
            </a:r>
          </a:p>
          <a:p>
            <a:r>
              <a:rPr lang="de-DE" dirty="0"/>
              <a:t>01.11.2020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04685C9F-55A3-41F4-BB9D-06E9949DB72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2913" y="3672000"/>
            <a:ext cx="7200000" cy="1440000"/>
          </a:xfrm>
        </p:spPr>
        <p:txBody>
          <a:bodyPr/>
          <a:lstStyle/>
          <a:p>
            <a:r>
              <a:rPr lang="de-DE" dirty="0"/>
              <a:t>Titel der Veranstaltung</a:t>
            </a:r>
          </a:p>
          <a:p>
            <a:r>
              <a:rPr lang="de-DE" dirty="0"/>
              <a:t>Ort und Anlass</a:t>
            </a:r>
          </a:p>
          <a:p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D73BB68-08E6-4A5D-B636-2268D0AE7C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6088" y="2198536"/>
            <a:ext cx="7200000" cy="1401464"/>
          </a:xfrm>
        </p:spPr>
        <p:txBody>
          <a:bodyPr/>
          <a:lstStyle/>
          <a:p>
            <a:r>
              <a:rPr lang="de-DE" dirty="0"/>
              <a:t>Beispiel Präsentationstitel mit Bild</a:t>
            </a:r>
          </a:p>
          <a:p>
            <a:r>
              <a:rPr lang="de-DE" dirty="0"/>
              <a:t>Zeile 2 des Titels</a:t>
            </a:r>
          </a:p>
          <a:p>
            <a:endParaRPr lang="de-DE" dirty="0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4429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platzhalter 2">
            <a:extLst>
              <a:ext uri="{FF2B5EF4-FFF2-40B4-BE49-F238E27FC236}">
                <a16:creationId xmlns:a16="http://schemas.microsoft.com/office/drawing/2014/main" id="{0F7AD40B-56BC-4532-AA86-263A38B9F4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5" r="15"/>
          <a:stretch/>
        </p:blipFill>
        <p:spPr>
          <a:xfrm>
            <a:off x="0" y="1484313"/>
            <a:ext cx="12192000" cy="5373687"/>
          </a:xfrm>
        </p:spPr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C022E50-B38A-49B7-BBD7-7FDF3C8BD15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99" y="5184000"/>
            <a:ext cx="7200000" cy="1276350"/>
          </a:xfrm>
        </p:spPr>
        <p:txBody>
          <a:bodyPr/>
          <a:lstStyle/>
          <a:p>
            <a:r>
              <a:rPr lang="de-DE" dirty="0"/>
              <a:t>Dr. Max Maria Mustermann</a:t>
            </a:r>
          </a:p>
          <a:p>
            <a:r>
              <a:rPr lang="de-DE" dirty="0"/>
              <a:t>01.11.2020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7B181695-5DCE-4805-B906-9D704CEDDBC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2913" y="3672000"/>
            <a:ext cx="7200000" cy="1440000"/>
          </a:xfrm>
        </p:spPr>
        <p:txBody>
          <a:bodyPr/>
          <a:lstStyle/>
          <a:p>
            <a:r>
              <a:rPr lang="de-DE" dirty="0"/>
              <a:t>Titel der Veranstaltung</a:t>
            </a:r>
          </a:p>
          <a:p>
            <a:r>
              <a:rPr lang="de-DE" dirty="0"/>
              <a:t>Ort und Anlass</a:t>
            </a:r>
          </a:p>
          <a:p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D73BB68-08E6-4A5D-B636-2268D0AE7C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6088" y="2198536"/>
            <a:ext cx="7200000" cy="1401464"/>
          </a:xfrm>
        </p:spPr>
        <p:txBody>
          <a:bodyPr/>
          <a:lstStyle/>
          <a:p>
            <a:r>
              <a:rPr lang="de-DE" dirty="0"/>
              <a:t>Beispiel Präsentationstitel mit Bild</a:t>
            </a:r>
          </a:p>
          <a:p>
            <a:r>
              <a:rPr lang="de-DE" dirty="0"/>
              <a:t>Zeile 2 des Titels</a:t>
            </a:r>
          </a:p>
          <a:p>
            <a:endParaRPr lang="de-DE" dirty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8844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platzhalter 2">
            <a:extLst>
              <a:ext uri="{FF2B5EF4-FFF2-40B4-BE49-F238E27FC236}">
                <a16:creationId xmlns:a16="http://schemas.microsoft.com/office/drawing/2014/main" id="{0F7AD40B-56BC-4532-AA86-263A38B9F4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5" r="15"/>
          <a:stretch/>
        </p:blipFill>
        <p:spPr>
          <a:xfrm>
            <a:off x="0" y="1484313"/>
            <a:ext cx="12192000" cy="5373687"/>
          </a:xfrm>
        </p:spPr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C022E50-B38A-49B7-BBD7-7FDF3C8BD15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99" y="5184000"/>
            <a:ext cx="7200000" cy="1276350"/>
          </a:xfrm>
        </p:spPr>
        <p:txBody>
          <a:bodyPr/>
          <a:lstStyle/>
          <a:p>
            <a:r>
              <a:rPr lang="de-DE" dirty="0"/>
              <a:t>Dr. Max Maria Mustermann</a:t>
            </a:r>
          </a:p>
          <a:p>
            <a:r>
              <a:rPr lang="de-DE" dirty="0"/>
              <a:t>01.11.2020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8D5487D8-BFAA-4225-B824-F79A821957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2913" y="3672000"/>
            <a:ext cx="7200000" cy="1440000"/>
          </a:xfrm>
        </p:spPr>
        <p:txBody>
          <a:bodyPr/>
          <a:lstStyle/>
          <a:p>
            <a:r>
              <a:rPr lang="de-DE" dirty="0"/>
              <a:t>Titel der Veranstaltung</a:t>
            </a:r>
          </a:p>
          <a:p>
            <a:r>
              <a:rPr lang="de-DE" dirty="0"/>
              <a:t>Ort und Anlass</a:t>
            </a:r>
          </a:p>
          <a:p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D73BB68-08E6-4A5D-B636-2268D0AE7C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6088" y="2198536"/>
            <a:ext cx="7200000" cy="1401464"/>
          </a:xfrm>
        </p:spPr>
        <p:txBody>
          <a:bodyPr/>
          <a:lstStyle/>
          <a:p>
            <a:r>
              <a:rPr lang="de-DE" dirty="0"/>
              <a:t>Beispiel Präsentationstitel mit Bild</a:t>
            </a:r>
          </a:p>
          <a:p>
            <a:r>
              <a:rPr lang="de-DE" dirty="0"/>
              <a:t>Zeile 2 des Titels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2228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platzhalter 2">
            <a:extLst>
              <a:ext uri="{FF2B5EF4-FFF2-40B4-BE49-F238E27FC236}">
                <a16:creationId xmlns:a16="http://schemas.microsoft.com/office/drawing/2014/main" id="{0F7AD40B-56BC-4532-AA86-263A38B9F4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5" r="15"/>
          <a:stretch/>
        </p:blipFill>
        <p:spPr>
          <a:xfrm>
            <a:off x="0" y="1484313"/>
            <a:ext cx="12192000" cy="5373687"/>
          </a:xfrm>
        </p:spPr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C022E50-B38A-49B7-BBD7-7FDF3C8BD15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99" y="5184000"/>
            <a:ext cx="7200000" cy="1276350"/>
          </a:xfrm>
        </p:spPr>
        <p:txBody>
          <a:bodyPr/>
          <a:lstStyle/>
          <a:p>
            <a:r>
              <a:rPr lang="de-DE" dirty="0"/>
              <a:t>Dr. Max Maria Mustermann</a:t>
            </a:r>
          </a:p>
          <a:p>
            <a:r>
              <a:rPr lang="de-DE" dirty="0"/>
              <a:t>01.11.2020</a:t>
            </a:r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CA0632AD-F9E7-447F-8654-097F06A5DE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2913" y="3672000"/>
            <a:ext cx="7200000" cy="1440000"/>
          </a:xfrm>
        </p:spPr>
        <p:txBody>
          <a:bodyPr/>
          <a:lstStyle/>
          <a:p>
            <a:r>
              <a:rPr lang="de-DE" dirty="0"/>
              <a:t>Titel der Veranstaltung</a:t>
            </a:r>
          </a:p>
          <a:p>
            <a:r>
              <a:rPr lang="de-DE" dirty="0"/>
              <a:t>Ort und Anlass</a:t>
            </a:r>
          </a:p>
          <a:p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D73BB68-08E6-4A5D-B636-2268D0AE7C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6088" y="2198688"/>
            <a:ext cx="7199312" cy="1401762"/>
          </a:xfrm>
        </p:spPr>
        <p:txBody>
          <a:bodyPr/>
          <a:lstStyle/>
          <a:p>
            <a:r>
              <a:rPr lang="de-DE" dirty="0"/>
              <a:t>Beispiel Präsentationstitel mit Bild</a:t>
            </a:r>
          </a:p>
          <a:p>
            <a:r>
              <a:rPr lang="de-DE" dirty="0"/>
              <a:t>Zeile 2 des Titels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188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3E37CD2A-EE96-4441-BB9A-03BB1E0A8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00" y="1482138"/>
            <a:ext cx="11302688" cy="648000"/>
          </a:xfrm>
        </p:spPr>
        <p:txBody>
          <a:bodyPr/>
          <a:lstStyle/>
          <a:p>
            <a:r>
              <a:rPr lang="de-DE" dirty="0"/>
              <a:t>Agenda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B1A0D4B-CCFD-4F8A-AA20-4232B9136A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46" y="2275714"/>
            <a:ext cx="3003977" cy="540000"/>
          </a:xfrm>
        </p:spPr>
        <p:txBody>
          <a:bodyPr/>
          <a:lstStyle/>
          <a:p>
            <a:r>
              <a:rPr lang="de-DE" dirty="0"/>
              <a:t>Kapitel/Abschnitt/Thema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EF954933-AC10-48C1-A405-731405594B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10868" y="2275714"/>
            <a:ext cx="6838217" cy="540000"/>
          </a:xfrm>
        </p:spPr>
        <p:txBody>
          <a:bodyPr/>
          <a:lstStyle/>
          <a:p>
            <a:r>
              <a:rPr lang="de-DE" dirty="0"/>
              <a:t>Beschreibung, kurze Inhaltsangabe</a:t>
            </a:r>
          </a:p>
          <a:p>
            <a:r>
              <a:rPr lang="de-DE" dirty="0"/>
              <a:t>zweite Zeile</a:t>
            </a:r>
          </a:p>
        </p:txBody>
      </p:sp>
      <p:sp>
        <p:nvSpPr>
          <p:cNvPr id="24" name="Textplatzhalter 23">
            <a:extLst>
              <a:ext uri="{FF2B5EF4-FFF2-40B4-BE49-F238E27FC236}">
                <a16:creationId xmlns:a16="http://schemas.microsoft.com/office/drawing/2014/main" id="{A5E53584-393E-4B56-983D-90D689F434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752646" y="2945893"/>
            <a:ext cx="3003977" cy="540000"/>
          </a:xfrm>
        </p:spPr>
        <p:txBody>
          <a:bodyPr/>
          <a:lstStyle/>
          <a:p>
            <a:r>
              <a:rPr lang="de-DE" dirty="0"/>
              <a:t>Kapitel/Abschnitt/Thema</a:t>
            </a:r>
          </a:p>
        </p:txBody>
      </p:sp>
      <p:sp>
        <p:nvSpPr>
          <p:cNvPr id="25" name="Textplatzhalter 24">
            <a:extLst>
              <a:ext uri="{FF2B5EF4-FFF2-40B4-BE49-F238E27FC236}">
                <a16:creationId xmlns:a16="http://schemas.microsoft.com/office/drawing/2014/main" id="{18C1B266-0514-4EEA-87BE-0CC6D2AEFA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10868" y="2945741"/>
            <a:ext cx="6838217" cy="540000"/>
          </a:xfrm>
        </p:spPr>
        <p:txBody>
          <a:bodyPr/>
          <a:lstStyle/>
          <a:p>
            <a:r>
              <a:rPr lang="de-DE" dirty="0"/>
              <a:t>Beschreibung, kurze Inhaltsangabe</a:t>
            </a:r>
          </a:p>
          <a:p>
            <a:endParaRPr lang="de-DE" dirty="0"/>
          </a:p>
        </p:txBody>
      </p:sp>
      <p:sp>
        <p:nvSpPr>
          <p:cNvPr id="26" name="Textplatzhalter 25">
            <a:extLst>
              <a:ext uri="{FF2B5EF4-FFF2-40B4-BE49-F238E27FC236}">
                <a16:creationId xmlns:a16="http://schemas.microsoft.com/office/drawing/2014/main" id="{AF9D5562-5A8E-4574-9CA4-C40ADD9873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52646" y="3616072"/>
            <a:ext cx="3003977" cy="540000"/>
          </a:xfrm>
        </p:spPr>
        <p:txBody>
          <a:bodyPr/>
          <a:lstStyle/>
          <a:p>
            <a:r>
              <a:rPr lang="de-DE" dirty="0"/>
              <a:t>Kapitel/Abschnitt/Thema</a:t>
            </a:r>
          </a:p>
        </p:txBody>
      </p:sp>
      <p:sp>
        <p:nvSpPr>
          <p:cNvPr id="27" name="Textplatzhalter 26">
            <a:extLst>
              <a:ext uri="{FF2B5EF4-FFF2-40B4-BE49-F238E27FC236}">
                <a16:creationId xmlns:a16="http://schemas.microsoft.com/office/drawing/2014/main" id="{47F8551D-1995-43C7-8F97-53F75D909AA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10868" y="3615768"/>
            <a:ext cx="6838217" cy="540000"/>
          </a:xfrm>
        </p:spPr>
        <p:txBody>
          <a:bodyPr/>
          <a:lstStyle/>
          <a:p>
            <a:r>
              <a:rPr lang="de-DE" dirty="0"/>
              <a:t>Beschreibung, kurze Inhaltsangabe</a:t>
            </a:r>
          </a:p>
          <a:p>
            <a:endParaRPr lang="de-DE" dirty="0"/>
          </a:p>
        </p:txBody>
      </p:sp>
      <p:sp>
        <p:nvSpPr>
          <p:cNvPr id="28" name="Textplatzhalter 27">
            <a:extLst>
              <a:ext uri="{FF2B5EF4-FFF2-40B4-BE49-F238E27FC236}">
                <a16:creationId xmlns:a16="http://schemas.microsoft.com/office/drawing/2014/main" id="{C899CE43-A8B0-4F51-85B9-82397516D7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752646" y="4286251"/>
            <a:ext cx="3003977" cy="540000"/>
          </a:xfrm>
        </p:spPr>
        <p:txBody>
          <a:bodyPr/>
          <a:lstStyle/>
          <a:p>
            <a:r>
              <a:rPr lang="de-DE" dirty="0"/>
              <a:t>Kapitel/Abschnitt/Thema</a:t>
            </a:r>
          </a:p>
        </p:txBody>
      </p:sp>
      <p:sp>
        <p:nvSpPr>
          <p:cNvPr id="29" name="Textplatzhalter 28">
            <a:extLst>
              <a:ext uri="{FF2B5EF4-FFF2-40B4-BE49-F238E27FC236}">
                <a16:creationId xmlns:a16="http://schemas.microsoft.com/office/drawing/2014/main" id="{0B67C4D4-9F7F-4BCE-A294-083DF91C623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910868" y="4285795"/>
            <a:ext cx="6838217" cy="540000"/>
          </a:xfrm>
        </p:spPr>
        <p:txBody>
          <a:bodyPr/>
          <a:lstStyle/>
          <a:p>
            <a:r>
              <a:rPr lang="de-DE" dirty="0"/>
              <a:t>Beschreibung, kurze Inhaltsangabe</a:t>
            </a:r>
          </a:p>
          <a:p>
            <a:endParaRPr lang="de-DE" dirty="0"/>
          </a:p>
        </p:txBody>
      </p:sp>
      <p:sp>
        <p:nvSpPr>
          <p:cNvPr id="30" name="Textplatzhalter 29">
            <a:extLst>
              <a:ext uri="{FF2B5EF4-FFF2-40B4-BE49-F238E27FC236}">
                <a16:creationId xmlns:a16="http://schemas.microsoft.com/office/drawing/2014/main" id="{F8526560-054A-41EB-ADA0-A4EB1DF4E01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752646" y="4956430"/>
            <a:ext cx="3003977" cy="540000"/>
          </a:xfrm>
        </p:spPr>
        <p:txBody>
          <a:bodyPr/>
          <a:lstStyle/>
          <a:p>
            <a:r>
              <a:rPr lang="de-DE" dirty="0"/>
              <a:t>Kapitel/Abschnitt/Thema</a:t>
            </a:r>
          </a:p>
        </p:txBody>
      </p:sp>
      <p:sp>
        <p:nvSpPr>
          <p:cNvPr id="31" name="Textplatzhalter 30">
            <a:extLst>
              <a:ext uri="{FF2B5EF4-FFF2-40B4-BE49-F238E27FC236}">
                <a16:creationId xmlns:a16="http://schemas.microsoft.com/office/drawing/2014/main" id="{B9284C9E-A4ED-4885-A6BA-F5C9C21D90F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910868" y="4955822"/>
            <a:ext cx="6838217" cy="540000"/>
          </a:xfrm>
        </p:spPr>
        <p:txBody>
          <a:bodyPr/>
          <a:lstStyle/>
          <a:p>
            <a:r>
              <a:rPr lang="de-DE" dirty="0"/>
              <a:t>Beschreibung, kurze Inhaltsangabe</a:t>
            </a:r>
          </a:p>
          <a:p>
            <a:endParaRPr lang="de-DE" dirty="0"/>
          </a:p>
        </p:txBody>
      </p:sp>
      <p:sp>
        <p:nvSpPr>
          <p:cNvPr id="32" name="Textplatzhalter 31">
            <a:extLst>
              <a:ext uri="{FF2B5EF4-FFF2-40B4-BE49-F238E27FC236}">
                <a16:creationId xmlns:a16="http://schemas.microsoft.com/office/drawing/2014/main" id="{BBBC3CDA-D71F-4667-B805-DC58DB9B7F8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752646" y="5626610"/>
            <a:ext cx="3003977" cy="540000"/>
          </a:xfrm>
        </p:spPr>
        <p:txBody>
          <a:bodyPr/>
          <a:lstStyle/>
          <a:p>
            <a:r>
              <a:rPr lang="de-DE" dirty="0"/>
              <a:t>Kapitel/Abschnitt/Thema</a:t>
            </a:r>
          </a:p>
        </p:txBody>
      </p:sp>
      <p:sp>
        <p:nvSpPr>
          <p:cNvPr id="33" name="Textplatzhalter 32">
            <a:extLst>
              <a:ext uri="{FF2B5EF4-FFF2-40B4-BE49-F238E27FC236}">
                <a16:creationId xmlns:a16="http://schemas.microsoft.com/office/drawing/2014/main" id="{31E75596-2EC8-4AF5-AFDC-EBAA30C26AD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910868" y="5625850"/>
            <a:ext cx="6838217" cy="540000"/>
          </a:xfrm>
        </p:spPr>
        <p:txBody>
          <a:bodyPr/>
          <a:lstStyle/>
          <a:p>
            <a:r>
              <a:rPr lang="de-DE" dirty="0"/>
              <a:t>Beschreibung, kurze Inhaltsangabe</a:t>
            </a:r>
          </a:p>
          <a:p>
            <a:endParaRPr lang="de-DE" dirty="0"/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6106E4DD-85C6-4BAF-8E53-7F98BBBFE6E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46401" y="2275714"/>
            <a:ext cx="1152000" cy="540000"/>
          </a:xfrm>
        </p:spPr>
        <p:txBody>
          <a:bodyPr/>
          <a:lstStyle/>
          <a:p>
            <a:r>
              <a:rPr lang="de-DE" dirty="0"/>
              <a:t>10:00 Uhr</a:t>
            </a:r>
          </a:p>
        </p:txBody>
      </p:sp>
      <p:sp>
        <p:nvSpPr>
          <p:cNvPr id="54" name="Textplatzhalter 53">
            <a:extLst>
              <a:ext uri="{FF2B5EF4-FFF2-40B4-BE49-F238E27FC236}">
                <a16:creationId xmlns:a16="http://schemas.microsoft.com/office/drawing/2014/main" id="{604FC081-3353-40D5-A04F-1D841DA41C5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de-DE" dirty="0"/>
              <a:t>10:30 Uhr</a:t>
            </a:r>
          </a:p>
        </p:txBody>
      </p:sp>
      <p:sp>
        <p:nvSpPr>
          <p:cNvPr id="55" name="Textplatzhalter 54">
            <a:extLst>
              <a:ext uri="{FF2B5EF4-FFF2-40B4-BE49-F238E27FC236}">
                <a16:creationId xmlns:a16="http://schemas.microsoft.com/office/drawing/2014/main" id="{39F7B396-0FEE-4714-BF7B-6021D11EA9E9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de-DE" dirty="0"/>
              <a:t>11:00 Uhr</a:t>
            </a:r>
          </a:p>
        </p:txBody>
      </p:sp>
      <p:sp>
        <p:nvSpPr>
          <p:cNvPr id="56" name="Textplatzhalter 55">
            <a:extLst>
              <a:ext uri="{FF2B5EF4-FFF2-40B4-BE49-F238E27FC236}">
                <a16:creationId xmlns:a16="http://schemas.microsoft.com/office/drawing/2014/main" id="{298CD197-FAF4-4876-9251-0C466BC9A5C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de-DE" dirty="0"/>
              <a:t>11:30 Uhr</a:t>
            </a:r>
          </a:p>
        </p:txBody>
      </p:sp>
      <p:sp>
        <p:nvSpPr>
          <p:cNvPr id="57" name="Textplatzhalter 56">
            <a:extLst>
              <a:ext uri="{FF2B5EF4-FFF2-40B4-BE49-F238E27FC236}">
                <a16:creationId xmlns:a16="http://schemas.microsoft.com/office/drawing/2014/main" id="{47BF77DE-49B9-4C93-A601-7BF5DD53D1D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de-DE" dirty="0"/>
              <a:t>12:00 Uhr</a:t>
            </a:r>
          </a:p>
        </p:txBody>
      </p:sp>
      <p:sp>
        <p:nvSpPr>
          <p:cNvPr id="58" name="Textplatzhalter 57">
            <a:extLst>
              <a:ext uri="{FF2B5EF4-FFF2-40B4-BE49-F238E27FC236}">
                <a16:creationId xmlns:a16="http://schemas.microsoft.com/office/drawing/2014/main" id="{7F0AF040-4EA0-4834-B19C-2A7AF28318B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de-DE" dirty="0"/>
              <a:t>13:00 Uhr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Institute for Digital Management and New Media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0241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MU 16:9">
  <a:themeElements>
    <a:clrScheme name="LMU">
      <a:dk1>
        <a:srgbClr val="000000"/>
      </a:dk1>
      <a:lt1>
        <a:srgbClr val="FFFFFF"/>
      </a:lt1>
      <a:dk2>
        <a:srgbClr val="E6E6E7"/>
      </a:dk2>
      <a:lt2>
        <a:srgbClr val="F5F5F5"/>
      </a:lt2>
      <a:accent1>
        <a:srgbClr val="0F1987"/>
      </a:accent1>
      <a:accent2>
        <a:srgbClr val="626468"/>
      </a:accent2>
      <a:accent3>
        <a:srgbClr val="C0C1C3"/>
      </a:accent3>
      <a:accent4>
        <a:srgbClr val="009FE3"/>
      </a:accent4>
      <a:accent5>
        <a:srgbClr val="8C4091"/>
      </a:accent5>
      <a:accent6>
        <a:srgbClr val="00883A"/>
      </a:accent6>
      <a:hlink>
        <a:srgbClr val="0F1987"/>
      </a:hlink>
      <a:folHlink>
        <a:srgbClr val="62646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1307</Words>
  <Application>Microsoft Office PowerPoint</Application>
  <PresentationFormat>Breitbild</PresentationFormat>
  <Paragraphs>273</Paragraphs>
  <Slides>28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28</vt:i4>
      </vt:variant>
    </vt:vector>
  </HeadingPairs>
  <TitlesOfParts>
    <vt:vector size="33" baseType="lpstr">
      <vt:lpstr>Arial</vt:lpstr>
      <vt:lpstr>Calibri</vt:lpstr>
      <vt:lpstr>LMU CompatilFact</vt:lpstr>
      <vt:lpstr>Wingdings</vt:lpstr>
      <vt:lpstr>LMU 16:9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Agenda</vt:lpstr>
      <vt:lpstr>PowerPoint-Präsentation</vt:lpstr>
      <vt:lpstr>Seitentitel mit einer Zeile oder maximal zwei Zeilen</vt:lpstr>
      <vt:lpstr>Seitenbeispiel mit zwei Inhalten maximal zwei Zeilen</vt:lpstr>
      <vt:lpstr>Seitenbeispiel mit zwei Inhalten maximal zwei Zeilen</vt:lpstr>
      <vt:lpstr>Beispiel einer Inhaltsfolie ohne Logo  für Folien mit umfangreichen Inhalten</vt:lpstr>
      <vt:lpstr>Layoutbeispiel Säulendiagramm</vt:lpstr>
      <vt:lpstr>Layoutbeispiel Balkendiagramm</vt:lpstr>
      <vt:lpstr>Layoutbeispiel Kreisdiagramm</vt:lpstr>
      <vt:lpstr>Layoutbeispiel Tabelle</vt:lpstr>
      <vt:lpstr>PowerPoint-Präsentation</vt:lpstr>
      <vt:lpstr>PowerPoint-Präsentation</vt:lpstr>
      <vt:lpstr>PowerPoint-Präsentation</vt:lpstr>
      <vt:lpstr>PowerPoint-Präsentation</vt:lpstr>
      <vt:lpstr>Farbübersicht</vt:lpstr>
      <vt:lpstr>Bitte tragen Sie Ihre Einrichtung bzw. Ihr Institut ein:</vt:lpstr>
      <vt:lpstr>Formatierung Bullet Points und Pfeile</vt:lpstr>
      <vt:lpstr>Formatierung Nummerierte Liste</vt:lpstr>
      <vt:lpstr>Übersicht Folienlayouts</vt:lpstr>
      <vt:lpstr>Einfügen von Folien aus dem alten Masterlayout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Florian Doeffinger</dc:creator>
  <cp:lastModifiedBy>Tobias Baumann</cp:lastModifiedBy>
  <cp:revision>242</cp:revision>
  <cp:lastPrinted>2020-11-01T16:28:52Z</cp:lastPrinted>
  <dcterms:created xsi:type="dcterms:W3CDTF">2020-05-08T07:19:48Z</dcterms:created>
  <dcterms:modified xsi:type="dcterms:W3CDTF">2021-10-12T07:15:14Z</dcterms:modified>
</cp:coreProperties>
</file>